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9"/>
  </p:notesMasterIdLst>
  <p:handoutMasterIdLst>
    <p:handoutMasterId r:id="rId30"/>
  </p:handoutMasterIdLst>
  <p:sldIdLst>
    <p:sldId id="420" r:id="rId2"/>
    <p:sldId id="416" r:id="rId3"/>
    <p:sldId id="417" r:id="rId4"/>
    <p:sldId id="421" r:id="rId5"/>
    <p:sldId id="422" r:id="rId6"/>
    <p:sldId id="423" r:id="rId7"/>
    <p:sldId id="425" r:id="rId8"/>
    <p:sldId id="424" r:id="rId9"/>
    <p:sldId id="418" r:id="rId10"/>
    <p:sldId id="434" r:id="rId11"/>
    <p:sldId id="428" r:id="rId12"/>
    <p:sldId id="429" r:id="rId13"/>
    <p:sldId id="426" r:id="rId14"/>
    <p:sldId id="435" r:id="rId15"/>
    <p:sldId id="437" r:id="rId16"/>
    <p:sldId id="436" r:id="rId17"/>
    <p:sldId id="438" r:id="rId18"/>
    <p:sldId id="440" r:id="rId19"/>
    <p:sldId id="430" r:id="rId20"/>
    <p:sldId id="431" r:id="rId21"/>
    <p:sldId id="441" r:id="rId22"/>
    <p:sldId id="442" r:id="rId23"/>
    <p:sldId id="444" r:id="rId24"/>
    <p:sldId id="433" r:id="rId25"/>
    <p:sldId id="443" r:id="rId26"/>
    <p:sldId id="427" r:id="rId27"/>
    <p:sldId id="31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6B68"/>
    <a:srgbClr val="DAE8FB"/>
    <a:srgbClr val="F8CFCB"/>
    <a:srgbClr val="FFE7CE"/>
    <a:srgbClr val="6B2D0B"/>
    <a:srgbClr val="02409A"/>
    <a:srgbClr val="0047B5"/>
    <a:srgbClr val="FFCC00"/>
    <a:srgbClr val="004BB9"/>
    <a:srgbClr val="F6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33DFF-C54A-9049-96E0-F8FD6E55AB5D}" v="41" dt="2022-09-14T15:56:36.735"/>
    <p1510:client id="{3513A47F-1987-1F4B-9152-A1A139135CC7}" v="3" dt="2022-09-15T03:38:53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67011" autoAdjust="0"/>
  </p:normalViewPr>
  <p:slideViewPr>
    <p:cSldViewPr snapToGrid="0">
      <p:cViewPr varScale="1">
        <p:scale>
          <a:sx n="94" d="100"/>
          <a:sy n="94" d="100"/>
        </p:scale>
        <p:origin x="2272" y="192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利用目标同质性来解决动态图里的 拓扑</a:t>
            </a:r>
            <a:r>
              <a:rPr kumimoji="1" lang="en-US" altLang="zh-CN" dirty="0"/>
              <a:t>-</a:t>
            </a:r>
            <a:r>
              <a:rPr kumimoji="1" lang="zh-CN" altLang="en-US" dirty="0"/>
              <a:t>任务不一致性（不协调）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1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所以他把这两个耦合一下。</a:t>
            </a:r>
            <a:endParaRPr lang="en-US" altLang="zh-CN" b="0" i="0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zh-CN" b="0" i="0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所以这里用一个按位除。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若两者符号方向一致，</a:t>
            </a:r>
            <a:r>
              <a:rPr kumimoji="1" lang="zh-CN" altLang="en-US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结果里面的正数就是有利于达成目标的节点。</a:t>
            </a:r>
            <a:endParaRPr kumimoji="1" lang="zh-CN" altLang="en-US" dirty="0"/>
          </a:p>
          <a:p>
            <a:endParaRPr lang="en-US" altLang="zh-CN" b="0" i="0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符号相反就是对目标相反的作用。</a:t>
            </a:r>
            <a:endParaRPr lang="en-US" altLang="zh-CN" b="0" i="0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  <a:p>
            <a:endParaRPr kumimoji="1" lang="en-US" altLang="zh-CN" b="0" i="0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46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但是这有个问题，我不知道下一个时刻值。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21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用历史数据去预测下一个时刻演趋势。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346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这里其实就是为了去探究多少阶邻居有效，然后去量化每一层邻居的重要性。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首先</a:t>
            </a:r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对邻接矩阵进行幂计算获得</a:t>
            </a:r>
            <a:r>
              <a:rPr lang="en-US" altLang="zh-CN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X</a:t>
            </a:r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在</a:t>
            </a:r>
            <a:r>
              <a:rPr lang="en-US" altLang="zh-CN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K</a:t>
            </a:r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阶传播后的的表征。</a:t>
            </a:r>
            <a:endParaRPr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endParaRPr kumimoji="1"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r>
              <a:rPr kumimoji="1"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然后预测下一个时刻的图间同质性，其实就是去预测下一个时刻的演进趋势，也就是前面讲的目标。</a:t>
            </a:r>
            <a:endParaRPr kumimoji="1"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endParaRPr kumimoji="1"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r>
              <a:rPr kumimoji="1"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然后把这两个做点积。就是如果我</a:t>
            </a:r>
            <a:r>
              <a:rPr kumimoji="1" lang="en-US" altLang="zh-CN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k</a:t>
            </a:r>
            <a:r>
              <a:rPr kumimoji="1"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阶邻居和目标一致，那么我第</a:t>
            </a:r>
            <a:r>
              <a:rPr kumimoji="1" lang="en-US" altLang="zh-CN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k</a:t>
            </a:r>
            <a:r>
              <a:rPr kumimoji="1"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阶邻居的重要性是不是就越大</a:t>
            </a:r>
            <a:endParaRPr kumimoji="1"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endParaRPr kumimoji="1"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r>
              <a:rPr kumimoji="1"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所以就是这样算出来的阶重要性。</a:t>
            </a:r>
            <a:endParaRPr kumimoji="1"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08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u="none" strike="noStrike" dirty="0" err="1">
                <a:solidFill>
                  <a:srgbClr val="4D4D4D"/>
                </a:solidFill>
                <a:effectLst/>
                <a:latin typeface="-apple-system"/>
              </a:rPr>
              <a:t>MixHop</a:t>
            </a:r>
            <a:r>
              <a:rPr lang="zh-CN" altLang="en-US" b="1" i="0" u="none" strike="noStrike" dirty="0">
                <a:solidFill>
                  <a:srgbClr val="4D4D4D"/>
                </a:solidFill>
                <a:effectLst/>
                <a:latin typeface="-apple-system"/>
              </a:rPr>
              <a:t>：通过重复混合不同距离的邻居的特征表示。</a:t>
            </a:r>
            <a:endParaRPr lang="en-US" altLang="zh-CN" b="1" i="0" u="none" strike="noStrike" dirty="0">
              <a:solidFill>
                <a:srgbClr val="4D4D4D"/>
              </a:solidFill>
              <a:effectLst/>
              <a:latin typeface="-apple-system"/>
            </a:endParaRPr>
          </a:p>
          <a:p>
            <a:endParaRPr kumimoji="1" lang="en-US" altLang="zh-CN" b="1" i="0" u="none" strike="noStrike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没有做图间同质性的消融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904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伽马是这个目标系数，可以理解为图间异质性的一个体现。对于不同的节点，伽马偏离</a:t>
            </a:r>
            <a:r>
              <a:rPr kumimoji="1" lang="en-US" altLang="zh-CN" dirty="0"/>
              <a:t>1</a:t>
            </a:r>
            <a:r>
              <a:rPr kumimoji="1" lang="zh-CN" altLang="en-US" dirty="0"/>
              <a:t>说明图间的异质性程度越大。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但是红色的曲线整体在下面，说明预测误差对于异质性强的、或者是同质性情况下，效果都很可以。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多步预测：随着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时间跨度的增加，模型逐渐失去优势</a:t>
            </a:r>
            <a:r>
              <a:rPr kumimoji="1" lang="zh-CN" altLang="en-US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，因为模型没有针对多步预测设计机制，只是度量了和下一个</a:t>
            </a:r>
            <a:r>
              <a:rPr kumimoji="1" lang="zh-CN" altLang="en-US" b="0" i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时刻的异质程度。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4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额外的实验包括：更详细的数据集介绍、分析；预测尺度的分析、模型超参数的灵敏度分析、高阶传播的可视化分析等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12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单步预测这个因为他只考虑了与下一个时刻的异质性，而且也通过实验看出来多步的预测确实不大行</a:t>
            </a:r>
            <a:endParaRPr kumimoji="1" lang="en-US" altLang="zh-CN" sz="12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endParaRPr kumimoji="1" lang="en-US" altLang="zh-CN" sz="12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kumimoji="1" lang="zh-CN" altLang="en-US" sz="12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更广义的动态图包括节点或者边的消失与出现。但是这个只用于时空图的节点属性预测。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461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早期的时序预测不考虑空间相关性。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然后</a:t>
            </a:r>
            <a:r>
              <a:rPr kumimoji="1" lang="en-US" altLang="zh-CN" dirty="0"/>
              <a:t>18</a:t>
            </a:r>
            <a:r>
              <a:rPr kumimoji="1" lang="zh-CN" altLang="en-US" dirty="0"/>
              <a:t>年开始有考虑这个时序数据的空间特性。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但是在这一类工作中有一个问题，就是你用</a:t>
            </a:r>
            <a:r>
              <a:rPr kumimoji="1" lang="en-US" altLang="zh-CN" dirty="0"/>
              <a:t>GCN</a:t>
            </a:r>
            <a:r>
              <a:rPr kumimoji="1" lang="zh-CN" altLang="en-US" dirty="0"/>
              <a:t>聚合，有的时候效果可能不好，就是因为这个里的图结构可能是有噪声的。也就是图的异质性的问题。前面提到的方法基本都是改良</a:t>
            </a:r>
            <a:r>
              <a:rPr kumimoji="1" lang="en-US" altLang="zh-CN" dirty="0"/>
              <a:t>GNN</a:t>
            </a:r>
            <a:r>
              <a:rPr kumimoji="1" lang="zh-CN" altLang="en-US" dirty="0"/>
              <a:t>的消息传递机制。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但既然图结构有问题，那么我就干脆去学一个新的好的图结构，然后再接着去消息传递。。所以图结构学习也是用来解决异质性的一个方向。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但是这一类方法主要还是关注于学一个静态的图结构。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但是时空图毕竟是动态变化的，可能这个时刻是同质的，下个时刻是异质的，所以静态的图结构也不行。比如这个图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所以开始有工作去做动态的图结构学习。在动态的时空图里就是在每一个时间片内学习就行了。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总的来看，图结构学习还是考虑节点间的相似性，那么只是考虑在每个时刻内去聚合相似的邻居。可能还是没办法去捕捉节点的演进趋势这个特征。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像本文就直接拿下一个时刻的演进趋势（可以看做</a:t>
            </a:r>
            <a:r>
              <a:rPr kumimoji="1" lang="en-US" altLang="zh-CN"/>
              <a:t>label</a:t>
            </a:r>
            <a:r>
              <a:rPr kumimoji="1" lang="zh-CN" altLang="en-US"/>
              <a:t>）</a:t>
            </a:r>
            <a:r>
              <a:rPr kumimoji="1" lang="zh-CN" altLang="en-US" dirty="0"/>
              <a:t>来指导该时刻的消息聚合，所以是不是在图结构学习里面也考虑用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来指导结构学习呢？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78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79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800" dirty="0"/>
              <a:t>虽然标题是动态图，但是这篇文章其实还是聚焦的时空图。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什么是时空图（定义）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具有空间分布（道路网络，路段、电力网络） </a:t>
            </a:r>
            <a:r>
              <a:rPr kumimoji="1" lang="en-US" altLang="zh-CN" sz="1800" dirty="0"/>
              <a:t>-&gt; </a:t>
            </a:r>
            <a:r>
              <a:rPr kumimoji="1" lang="zh-CN" altLang="en-US" sz="1800" dirty="0"/>
              <a:t>组成了图结构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时间维度就是时间序列，比如说路段段交通流量、电力网络的发电量等等。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lang="zh-CN" altLang="en-US" sz="2800" b="0" i="0" dirty="0">
                <a:solidFill>
                  <a:srgbClr val="C9D1D9"/>
                </a:solidFill>
                <a:effectLst/>
                <a:latin typeface="Noto Sans SC"/>
              </a:rPr>
              <a:t>应用还有很多，比如人口密度、大气污染、网约车订单、兴趣点 </a:t>
            </a:r>
            <a:r>
              <a:rPr lang="en-US" altLang="zh-CN" sz="2800" b="0" i="0" dirty="0">
                <a:solidFill>
                  <a:srgbClr val="C9D1D9"/>
                </a:solidFill>
                <a:effectLst/>
                <a:latin typeface="Noto Sans SC"/>
              </a:rPr>
              <a:t>(</a:t>
            </a:r>
            <a:r>
              <a:rPr lang="en" altLang="zh-CN" sz="2800" b="0" i="0" dirty="0">
                <a:solidFill>
                  <a:srgbClr val="C9D1D9"/>
                </a:solidFill>
                <a:effectLst/>
                <a:latin typeface="Noto Sans SC"/>
              </a:rPr>
              <a:t>POI</a:t>
            </a:r>
            <a:r>
              <a:rPr lang="zh-CN" altLang="en" sz="2800" b="0" i="0" dirty="0">
                <a:solidFill>
                  <a:srgbClr val="C9D1D9"/>
                </a:solidFill>
                <a:effectLst/>
                <a:latin typeface="Noto Sans SC"/>
              </a:rPr>
              <a:t>） </a:t>
            </a:r>
            <a:r>
              <a:rPr lang="zh-CN" altLang="en-US" sz="2800" b="0" i="0" dirty="0">
                <a:solidFill>
                  <a:srgbClr val="C9D1D9"/>
                </a:solidFill>
                <a:effectLst/>
                <a:latin typeface="Noto Sans SC"/>
              </a:rPr>
              <a:t>签到</a:t>
            </a:r>
            <a:r>
              <a:rPr kumimoji="1" lang="zh-CN" altLang="en-US" sz="1800" b="0" i="0" dirty="0">
                <a:solidFill>
                  <a:srgbClr val="C9D1D9"/>
                </a:solidFill>
                <a:effectLst/>
                <a:latin typeface="Noto Sans SC"/>
              </a:rPr>
              <a:t>。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时空图其实是动态图的一种。他的动态性就体现在节点特征随时间变化。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广义上的动态图，图的各个成分都可能发生演变。增删节点、边、边权、关系。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5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所以时空图数据的建模一般是这种离散型的快照。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交通路网</a:t>
            </a:r>
            <a:r>
              <a:rPr kumimoji="1" lang="en-US" altLang="zh-CN" dirty="0"/>
              <a:t>-》</a:t>
            </a:r>
            <a:r>
              <a:rPr kumimoji="1" lang="zh-CN" altLang="en-US" dirty="0"/>
              <a:t>抽象成图结构数据，一帧就是代表一段时间的数据。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时间相关性，时间序列本身的特点，例如变化的趋势性、连续性以及周期性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空间相关性，主要是路网的传播特性带来的区域与区域之间的关联。</a:t>
            </a:r>
            <a:endParaRPr kumimoji="1" lang="en-US" altLang="zh-CN" dirty="0"/>
          </a:p>
          <a:p>
            <a:r>
              <a:rPr kumimoji="1" lang="zh-CN" altLang="en-US" dirty="0"/>
              <a:t>比如这两点是这个点的相邻路段，那么流量肯定具有一定的相关性。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处理这种数据其实使用两部分模型去处理，一个是这个时序处理模块</a:t>
            </a:r>
            <a:endParaRPr kumimoji="1" lang="en-US" altLang="zh-CN" dirty="0"/>
          </a:p>
          <a:p>
            <a:r>
              <a:rPr kumimoji="1" lang="zh-CN" altLang="en-US" dirty="0"/>
              <a:t>另一个就是空间的处理模块，</a:t>
            </a:r>
            <a:r>
              <a:rPr kumimoji="1" lang="en-US" altLang="zh-CN" dirty="0"/>
              <a:t>GNN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STGNN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重点还是在于</a:t>
            </a:r>
            <a:r>
              <a:rPr kumimoji="1" lang="en-US" altLang="zh-CN" dirty="0"/>
              <a:t>GNN</a:t>
            </a:r>
            <a:r>
              <a:rPr kumimoji="1" lang="zh-CN" altLang="en-US" dirty="0"/>
              <a:t>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04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图神经网络核心消息传递、消息聚合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神经网络更新表示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还可以聚合高阶邻居的信息。比如二阶邻居，那我可以再叠一层图神经网络，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就得到了二阶邻居的信息。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（步骤）</a:t>
            </a:r>
            <a:endParaRPr kumimoji="1" lang="en-US" altLang="zh-CN" dirty="0"/>
          </a:p>
          <a:p>
            <a:r>
              <a:rPr kumimoji="1" lang="zh-CN" altLang="en-US" dirty="0"/>
              <a:t>经过一阶后，</a:t>
            </a:r>
            <a:r>
              <a:rPr kumimoji="1" lang="en-US" altLang="zh-CN" dirty="0"/>
              <a:t>BCD</a:t>
            </a:r>
            <a:r>
              <a:rPr kumimoji="1" lang="zh-CN" altLang="en-US" dirty="0"/>
              <a:t>包含他们自身邻居信息，那么第二层</a:t>
            </a:r>
            <a:r>
              <a:rPr kumimoji="1" lang="en-US" altLang="zh-CN" dirty="0"/>
              <a:t>GNN</a:t>
            </a:r>
            <a:r>
              <a:rPr kumimoji="1" lang="zh-CN" altLang="en-US" dirty="0"/>
              <a:t>聚合</a:t>
            </a:r>
            <a:r>
              <a:rPr kumimoji="1" lang="en-US" altLang="zh-CN" dirty="0"/>
              <a:t>BCD</a:t>
            </a:r>
            <a:r>
              <a:rPr kumimoji="1" lang="zh-CN" altLang="en-US" dirty="0"/>
              <a:t>得到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，那么</a:t>
            </a:r>
            <a:r>
              <a:rPr kumimoji="1" lang="en-US" altLang="zh-CN" dirty="0"/>
              <a:t>A</a:t>
            </a:r>
            <a:r>
              <a:rPr kumimoji="1" lang="zh-CN" altLang="en-US" dirty="0"/>
              <a:t>就包含了二阶邻居的信息。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（作用）</a:t>
            </a:r>
            <a:endParaRPr kumimoji="1" lang="en-US" altLang="zh-CN" dirty="0"/>
          </a:p>
          <a:p>
            <a:r>
              <a:rPr kumimoji="1" lang="zh-CN" altLang="en-US" dirty="0"/>
              <a:t>从应用角度，远距离的相似性</a:t>
            </a:r>
            <a:endParaRPr kumimoji="1" lang="en-US" altLang="zh-CN" dirty="0"/>
          </a:p>
          <a:p>
            <a:r>
              <a:rPr kumimoji="1" lang="zh-CN" altLang="en-US" dirty="0"/>
              <a:t>从模型角度，就是一种范式，捕捉更多的邻域信息，具体有没有用、几层游泳，看你实际应用。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05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但是在实际的时空图应用中，直接聚合邻居的信息可能会有问题。比如这幅图中，这个数字代表这个点当前时刻的流量特征。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</a:t>
            </a:r>
            <a:r>
              <a:rPr kumimoji="1" lang="zh-CN" altLang="en-US" dirty="0"/>
              <a:t>到</a:t>
            </a:r>
            <a:r>
              <a:rPr kumimoji="1" lang="en-US" altLang="zh-CN" dirty="0"/>
              <a:t>T+1</a:t>
            </a:r>
            <a:r>
              <a:rPr kumimoji="1" lang="zh-CN" altLang="en-US" dirty="0"/>
              <a:t>时刻，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节点发生了明显的流量上升，</a:t>
            </a:r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而此时在 </a:t>
            </a:r>
            <a:r>
              <a:rPr lang="en" altLang="zh-CN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T </a:t>
            </a:r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步聚合大于其本身的节点 </a:t>
            </a:r>
            <a:r>
              <a:rPr lang="en-US" altLang="zh-CN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40/52/44</a:t>
            </a:r>
            <a:r>
              <a:rPr lang="en" altLang="zh-CN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是能够有效的达到这一目标的。</a:t>
            </a:r>
            <a:endParaRPr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反之聚合其他节点比如，</a:t>
            </a:r>
            <a:r>
              <a:rPr lang="en-US" altLang="zh-CN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12</a:t>
            </a:r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，</a:t>
            </a:r>
            <a:r>
              <a:rPr lang="en-US" altLang="zh-CN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27</a:t>
            </a:r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 则可能导致与任务目标相悖的结果，</a:t>
            </a:r>
            <a:endParaRPr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所以不是所有的（预定义）物理的拓扑均为有效。所以这就是作者所提出的拓扑任务不一致性。这个任务，就是目标，就是下一个时刻的预测。</a:t>
            </a:r>
            <a:endParaRPr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8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这一问题的本质原因在于时空图所具有的本质异质性。</a:t>
            </a:r>
            <a:endParaRPr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endParaRPr kumimoji="1"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r>
              <a:rPr kumimoji="1"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这一异质性体现在空间维度上，就是不同的邻居，</a:t>
            </a:r>
            <a:endParaRPr kumimoji="1"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endParaRPr kumimoji="1" lang="en-US" altLang="zh-CN" b="0" i="0" u="none" strike="noStrike" dirty="0">
              <a:solidFill>
                <a:srgbClr val="A3A3A3"/>
              </a:solidFill>
              <a:effectLst/>
              <a:latin typeface="Helvetica Neue" panose="02000503000000020004" pitchFamily="2" charset="0"/>
            </a:endParaRPr>
          </a:p>
          <a:p>
            <a:r>
              <a:rPr kumimoji="1" lang="zh-CN" altLang="en-US" b="0" i="0" u="none" strike="noStrike" dirty="0">
                <a:solidFill>
                  <a:srgbClr val="A3A3A3"/>
                </a:solidFill>
                <a:effectLst/>
                <a:latin typeface="Helvetica Neue" panose="02000503000000020004" pitchFamily="2" charset="0"/>
              </a:rPr>
              <a:t>也体现在时间维度上，今儿带来不同时间步的空间关联和时序依赖的不一致性。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39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在图学习理论中，同质性刻画了节点之间的相似关系。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其中，若邻居节点具有相同标签或相似观测，那么他们是同质的，反之就是异质。</a:t>
            </a:r>
            <a:endParaRPr lang="en-US" altLang="zh-CN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zh-CN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而时空动态图上往往同时存在同质和异质成分。</a:t>
            </a:r>
            <a:endParaRPr lang="en-US" altLang="zh-CN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zh-CN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所以异质性理论也给我们在时空图中解决这个拓扑</a:t>
            </a:r>
            <a:r>
              <a:rPr lang="en-US" altLang="zh-CN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-</a:t>
            </a:r>
            <a:r>
              <a:rPr lang="zh-CN" altLang="en-US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任务不一致性提供了思路。</a:t>
            </a:r>
            <a:endParaRPr lang="en-US" altLang="zh-CN" dirty="0">
              <a:solidFill>
                <a:srgbClr val="3F3F3F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13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现有的针对于图的异质性问题的方法，主要集中在改良消息传递、消息聚合机制。</a:t>
            </a: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比如。</a:t>
            </a: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但是这些工作都是集中在</a:t>
            </a: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时空图是具有连续的观测数据。没有可以直接利用的标签。</a:t>
            </a: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第二个是时空图具有动态的变化特性，如何利用节点间的演进趋势，来筛选出有利于达成预测目标的节点。就是说我如何让拓扑能够和任务是一致的。</a:t>
            </a: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06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利用特征距离，并根据阈值，把节点分为</a:t>
            </a:r>
            <a:r>
              <a:rPr kumimoji="1" lang="en-US" altLang="zh-CN" dirty="0"/>
              <a:t>3</a:t>
            </a:r>
            <a:r>
              <a:rPr kumimoji="1" lang="zh-CN" altLang="en-US" dirty="0"/>
              <a:t>类。</a:t>
            </a:r>
            <a:r>
              <a:rPr kumimoji="1" lang="en-US" altLang="zh-CN" dirty="0"/>
              <a:t>XXX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XXX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XXX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还分了图内和图间。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这个图内同质型就是衡量的当前时刻，我的邻居和中心节点的同质性程度。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图间同质性主要衡量时间步上的节点的演进的趋势。其实就是我的目标。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所以这里的问题就变成了。如果我知道了中心节点的演变趋势（就是在下一个时刻变大、变小、还是差不多），那我在该时刻，如何去选择邻居聚合。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97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4C263487-D52B-448D-863D-67C476B3B095}"/>
              </a:ext>
            </a:extLst>
          </p:cNvPr>
          <p:cNvSpPr/>
          <p:nvPr userDrawn="1"/>
        </p:nvSpPr>
        <p:spPr>
          <a:xfrm>
            <a:off x="838200" y="1873405"/>
            <a:ext cx="10515600" cy="2420259"/>
          </a:xfrm>
          <a:prstGeom prst="rect">
            <a:avLst/>
          </a:prstGeom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4048376" y="641348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838200" y="6413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2023/4/20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FCE60EF-4285-A380-E6D4-24CD21804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4661" y="0"/>
            <a:ext cx="4262230" cy="2131115"/>
          </a:xfrm>
          <a:prstGeom prst="rect">
            <a:avLst/>
          </a:prstGeom>
        </p:spPr>
      </p:pic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D5751410-F3B2-EF71-B198-D08B8E299D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9828" y="2186174"/>
            <a:ext cx="9492343" cy="179472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3200" b="1">
                <a:solidFill>
                  <a:srgbClr val="02409A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06228E-ECDC-9F0E-30EC-D5E0ABE47E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0351" y="4569714"/>
            <a:ext cx="5530850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rgbClr val="6B2D0B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kumimoji="1" lang="zh-CN" altLang="en-US" dirty="0"/>
              <a:t>会议名称</a:t>
            </a:r>
            <a:endParaRPr kumimoji="1" lang="en-US" altLang="zh-CN" dirty="0"/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0567E745-15FB-8200-28A8-E9DA5EAB5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029790"/>
            <a:ext cx="10515600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rgbClr val="6B2D0B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kumimoji="1" lang="zh-CN" altLang="en-US" dirty="0"/>
              <a:t>作者</a:t>
            </a:r>
            <a:endParaRPr kumimoji="1"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39FFE1-AEDD-4C59-9E09-8703AE450A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5394915"/>
            <a:ext cx="10515600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rgbClr val="6B2D0B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kumimoji="1" lang="zh-CN" altLang="en-US" dirty="0"/>
              <a:t>单位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749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提纲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5"/>
            <a:ext cx="723472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216000" y="172131"/>
            <a:ext cx="1176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047B5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7606" y="338946"/>
              <a:ext cx="152307" cy="282999"/>
              <a:chOff x="5083765" y="2072506"/>
              <a:chExt cx="22360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3928" y="2072506"/>
                <a:ext cx="22197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765" y="2087124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38F0DF8A-FEB1-9748-8940-EB70CC83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224" y="216410"/>
            <a:ext cx="10092269" cy="523220"/>
          </a:xfrm>
        </p:spPr>
        <p:txBody>
          <a:bodyPr/>
          <a:lstStyle>
            <a:lvl1pPr>
              <a:lnSpc>
                <a:spcPct val="100000"/>
              </a:lnSpc>
              <a:defRPr kumimoji="1" lang="zh-CN" altLang="en-US" sz="2800" b="1" kern="1200" spc="2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提纲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E4AB26-C766-E26F-DE87-599E754E4E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963" y="162985"/>
            <a:ext cx="605037" cy="6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-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5"/>
            <a:ext cx="723472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216000" y="172131"/>
            <a:ext cx="1176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047B5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7606" y="338946"/>
              <a:ext cx="152307" cy="282999"/>
              <a:chOff x="5083765" y="2072506"/>
              <a:chExt cx="22360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3928" y="2072506"/>
                <a:ext cx="22197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765" y="2087124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38F0DF8A-FEB1-9748-8940-EB70CC83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24" y="216410"/>
            <a:ext cx="10092269" cy="523220"/>
          </a:xfrm>
        </p:spPr>
        <p:txBody>
          <a:bodyPr/>
          <a:lstStyle>
            <a:lvl1pPr>
              <a:lnSpc>
                <a:spcPct val="100000"/>
              </a:lnSpc>
              <a:defRPr kumimoji="1" lang="zh-CN" altLang="en-US" sz="2800" b="1" kern="1200" spc="2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E4AB26-C766-E26F-DE87-599E754E4E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963" y="162985"/>
            <a:ext cx="605037" cy="6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-一级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5"/>
            <a:ext cx="723472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3780AF-97D7-41F5-92BD-C6B3372F345E}"/>
              </a:ext>
            </a:extLst>
          </p:cNvPr>
          <p:cNvGrpSpPr/>
          <p:nvPr userDrawn="1"/>
        </p:nvGrpSpPr>
        <p:grpSpPr>
          <a:xfrm>
            <a:off x="216000" y="172131"/>
            <a:ext cx="11760000" cy="6167075"/>
            <a:chOff x="431514" y="174661"/>
            <a:chExt cx="8280971" cy="6155314"/>
          </a:xfrm>
        </p:grpSpPr>
        <p:sp>
          <p:nvSpPr>
            <p:cNvPr id="9" name="Google Shape;10;p2">
              <a:extLst>
                <a:ext uri="{FF2B5EF4-FFF2-40B4-BE49-F238E27FC236}">
                  <a16:creationId xmlns:a16="http://schemas.microsoft.com/office/drawing/2014/main" id="{611AA018-E6B6-45C7-A586-EB07C420C28F}"/>
                </a:ext>
              </a:extLst>
            </p:cNvPr>
            <p:cNvSpPr/>
            <p:nvPr/>
          </p:nvSpPr>
          <p:spPr>
            <a:xfrm>
              <a:off x="431514" y="760288"/>
              <a:ext cx="8280971" cy="5569687"/>
            </a:xfrm>
            <a:prstGeom prst="rect">
              <a:avLst/>
            </a:prstGeom>
            <a:noFill/>
            <a:ln w="25400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BF466CA-25D4-473A-83E5-8C3212A5EB1C}"/>
                </a:ext>
              </a:extLst>
            </p:cNvPr>
            <p:cNvSpPr/>
            <p:nvPr/>
          </p:nvSpPr>
          <p:spPr>
            <a:xfrm>
              <a:off x="431514" y="174661"/>
              <a:ext cx="8280971" cy="585627"/>
            </a:xfrm>
            <a:prstGeom prst="rect">
              <a:avLst/>
            </a:prstGeom>
            <a:solidFill>
              <a:srgbClr val="0047B5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38F0DF8A-FEB1-9748-8940-EB70CC83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24" y="216410"/>
            <a:ext cx="10092269" cy="523220"/>
          </a:xfrm>
        </p:spPr>
        <p:txBody>
          <a:bodyPr/>
          <a:lstStyle>
            <a:lvl1pPr>
              <a:lnSpc>
                <a:spcPct val="100000"/>
              </a:lnSpc>
              <a:defRPr kumimoji="1" lang="zh-CN" altLang="en-US" sz="2800" b="1" kern="1200" spc="2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74DDC9D-1B40-8A56-4033-5F67D7EA95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7223" y="891812"/>
            <a:ext cx="11398215" cy="4538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FA4998-2F0D-DC74-4320-27BF88130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963" y="162985"/>
            <a:ext cx="605037" cy="605037"/>
          </a:xfrm>
          <a:prstGeom prst="rect">
            <a:avLst/>
          </a:prstGeom>
        </p:spPr>
      </p:pic>
      <p:sp>
        <p:nvSpPr>
          <p:cNvPr id="11" name="Google Shape;836;p34">
            <a:extLst>
              <a:ext uri="{FF2B5EF4-FFF2-40B4-BE49-F238E27FC236}">
                <a16:creationId xmlns:a16="http://schemas.microsoft.com/office/drawing/2014/main" id="{2DDDF619-4E01-FD81-B43F-05677180A456}"/>
              </a:ext>
            </a:extLst>
          </p:cNvPr>
          <p:cNvSpPr/>
          <p:nvPr userDrawn="1"/>
        </p:nvSpPr>
        <p:spPr>
          <a:xfrm>
            <a:off x="265021" y="338949"/>
            <a:ext cx="202980" cy="282999"/>
          </a:xfrm>
          <a:custGeom>
            <a:avLst/>
            <a:gdLst/>
            <a:ahLst/>
            <a:cxnLst/>
            <a:rect l="l" t="t" r="r" b="b"/>
            <a:pathLst>
              <a:path w="1148" h="1662" extrusionOk="0">
                <a:moveTo>
                  <a:pt x="52" y="1"/>
                </a:moveTo>
                <a:cubicBezTo>
                  <a:pt x="27" y="1"/>
                  <a:pt x="0" y="24"/>
                  <a:pt x="0" y="56"/>
                </a:cubicBezTo>
                <a:lnTo>
                  <a:pt x="0" y="200"/>
                </a:lnTo>
                <a:cubicBezTo>
                  <a:pt x="0" y="243"/>
                  <a:pt x="22" y="279"/>
                  <a:pt x="51" y="308"/>
                </a:cubicBezTo>
                <a:lnTo>
                  <a:pt x="700" y="791"/>
                </a:lnTo>
                <a:cubicBezTo>
                  <a:pt x="729" y="813"/>
                  <a:pt x="729" y="849"/>
                  <a:pt x="700" y="871"/>
                </a:cubicBezTo>
                <a:lnTo>
                  <a:pt x="51" y="1354"/>
                </a:lnTo>
                <a:cubicBezTo>
                  <a:pt x="22" y="1383"/>
                  <a:pt x="0" y="1419"/>
                  <a:pt x="0" y="1462"/>
                </a:cubicBezTo>
                <a:lnTo>
                  <a:pt x="0" y="1613"/>
                </a:lnTo>
                <a:cubicBezTo>
                  <a:pt x="0" y="1639"/>
                  <a:pt x="26" y="1661"/>
                  <a:pt x="51" y="1661"/>
                </a:cubicBezTo>
                <a:cubicBezTo>
                  <a:pt x="61" y="1661"/>
                  <a:pt x="71" y="1658"/>
                  <a:pt x="80" y="1649"/>
                </a:cubicBezTo>
                <a:lnTo>
                  <a:pt x="1111" y="878"/>
                </a:lnTo>
                <a:cubicBezTo>
                  <a:pt x="1147" y="856"/>
                  <a:pt x="1147" y="806"/>
                  <a:pt x="1111" y="784"/>
                </a:cubicBezTo>
                <a:lnTo>
                  <a:pt x="80" y="12"/>
                </a:lnTo>
                <a:cubicBezTo>
                  <a:pt x="72" y="4"/>
                  <a:pt x="62" y="1"/>
                  <a:pt x="5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837;p34">
            <a:extLst>
              <a:ext uri="{FF2B5EF4-FFF2-40B4-BE49-F238E27FC236}">
                <a16:creationId xmlns:a16="http://schemas.microsoft.com/office/drawing/2014/main" id="{130A98D0-CDE6-3180-892A-8A40F30CBDDC}"/>
              </a:ext>
            </a:extLst>
          </p:cNvPr>
          <p:cNvSpPr/>
          <p:nvPr userDrawn="1"/>
        </p:nvSpPr>
        <p:spPr>
          <a:xfrm>
            <a:off x="263540" y="438513"/>
            <a:ext cx="79923" cy="79008"/>
          </a:xfrm>
          <a:custGeom>
            <a:avLst/>
            <a:gdLst/>
            <a:ahLst/>
            <a:cxnLst/>
            <a:rect l="l" t="t" r="r" b="b"/>
            <a:pathLst>
              <a:path w="352" h="464" extrusionOk="0">
                <a:moveTo>
                  <a:pt x="53" y="0"/>
                </a:moveTo>
                <a:cubicBezTo>
                  <a:pt x="25" y="0"/>
                  <a:pt x="0" y="24"/>
                  <a:pt x="5" y="55"/>
                </a:cubicBezTo>
                <a:lnTo>
                  <a:pt x="5" y="416"/>
                </a:lnTo>
                <a:cubicBezTo>
                  <a:pt x="5" y="442"/>
                  <a:pt x="31" y="464"/>
                  <a:pt x="56" y="464"/>
                </a:cubicBezTo>
                <a:cubicBezTo>
                  <a:pt x="66" y="464"/>
                  <a:pt x="76" y="460"/>
                  <a:pt x="85" y="452"/>
                </a:cubicBezTo>
                <a:lnTo>
                  <a:pt x="323" y="279"/>
                </a:lnTo>
                <a:cubicBezTo>
                  <a:pt x="352" y="257"/>
                  <a:pt x="352" y="207"/>
                  <a:pt x="323" y="185"/>
                </a:cubicBezTo>
                <a:lnTo>
                  <a:pt x="85" y="12"/>
                </a:lnTo>
                <a:cubicBezTo>
                  <a:pt x="75" y="4"/>
                  <a:pt x="63" y="0"/>
                  <a:pt x="53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210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5"/>
            <a:ext cx="723472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2136941" y="1493244"/>
            <a:ext cx="7918118" cy="4172456"/>
            <a:chOff x="2406920" y="1481369"/>
            <a:chExt cx="4325080" cy="336324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06920" y="4196609"/>
              <a:ext cx="4325080" cy="648000"/>
            </a:xfrm>
            <a:prstGeom prst="rect">
              <a:avLst/>
            </a:prstGeom>
            <a:solidFill>
              <a:srgbClr val="02409A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2813048" y="2131068"/>
              <a:ext cx="3512823" cy="116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400" b="1" spc="300" baseline="0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 感谢各位老师和同学！</a:t>
              </a:r>
            </a:p>
            <a:p>
              <a:pPr lvl="0" algn="ctr">
                <a:defRPr/>
              </a:pPr>
              <a:r>
                <a:rPr lang="zh-CN" altLang="en-US" sz="4400" b="1" spc="300" baseline="0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 请大家提出宝贵意见！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555360" y="3423138"/>
              <a:ext cx="2028198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B5A49B-2EFC-4753-BAE9-83FACFB0599E}"/>
                </a:ext>
              </a:extLst>
            </p:cNvPr>
            <p:cNvSpPr txBox="1"/>
            <p:nvPr/>
          </p:nvSpPr>
          <p:spPr>
            <a:xfrm>
              <a:off x="2534575" y="4274536"/>
              <a:ext cx="4074850" cy="47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3200" b="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dylv@seu.edu.cn</a:t>
              </a:r>
              <a:endParaRPr lang="zh-CN" altLang="en-US" sz="3200" b="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1BFEF24-EE90-A14E-8927-8889335C8502}"/>
              </a:ext>
            </a:extLst>
          </p:cNvPr>
          <p:cNvSpPr txBox="1"/>
          <p:nvPr userDrawn="1"/>
        </p:nvSpPr>
        <p:spPr>
          <a:xfrm>
            <a:off x="4035207" y="6451097"/>
            <a:ext cx="4121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Southeast University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309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1289" y="3866332"/>
            <a:ext cx="3186947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9909" y="3866332"/>
            <a:ext cx="3101663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941162" y="3167421"/>
            <a:ext cx="163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2391440" y="3708165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2391440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1209909" y="469323"/>
            <a:ext cx="310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75249" y="1165517"/>
            <a:ext cx="3101663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27971" y="1165518"/>
            <a:ext cx="3101663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6919235" y="469323"/>
            <a:ext cx="251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7805949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08156" y="1164020"/>
            <a:ext cx="3105165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97953" y="4697007"/>
            <a:ext cx="19304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6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  <p:sldLayoutId id="2147483682" r:id="rId4"/>
    <p:sldLayoutId id="2147483683" r:id="rId5"/>
    <p:sldLayoutId id="214748366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F539A29-9B03-A33E-96AD-963BF10BD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" altLang="zh-CN" dirty="0"/>
              <a:t>GRETO: Remedying Dynamic Graph </a:t>
            </a:r>
            <a:br>
              <a:rPr kumimoji="1" lang="en" altLang="zh-CN" dirty="0"/>
            </a:br>
            <a:r>
              <a:rPr kumimoji="1" lang="en" altLang="zh-CN" dirty="0"/>
              <a:t>Topology-Task Discordance via Target Homophily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B9626C-F56A-E4F5-B2B1-721A4E6A9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ICLR 2023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62C182-8C30-EBEE-2734-C425F08335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CN" i="1" dirty="0" err="1"/>
              <a:t>Zhengyang</a:t>
            </a:r>
            <a:r>
              <a:rPr kumimoji="1" lang="en" altLang="zh-CN" i="1" dirty="0"/>
              <a:t> Zhou</a:t>
            </a:r>
            <a:r>
              <a:rPr kumimoji="1" lang="en" altLang="zh-CN" i="1" baseline="30000" dirty="0"/>
              <a:t>1</a:t>
            </a:r>
            <a:r>
              <a:rPr kumimoji="1" lang="en" altLang="zh-CN" i="1" dirty="0"/>
              <a:t>, </a:t>
            </a:r>
            <a:r>
              <a:rPr kumimoji="1" lang="en" altLang="zh-CN" i="1" dirty="0" err="1"/>
              <a:t>Qihe</a:t>
            </a:r>
            <a:r>
              <a:rPr kumimoji="1" lang="en" altLang="zh-CN" i="1" dirty="0"/>
              <a:t> huang</a:t>
            </a:r>
            <a:r>
              <a:rPr kumimoji="1" lang="en" altLang="zh-CN" i="1" baseline="30000" dirty="0"/>
              <a:t>1</a:t>
            </a:r>
            <a:r>
              <a:rPr kumimoji="1" lang="en" altLang="zh-CN" i="1" dirty="0"/>
              <a:t>, </a:t>
            </a:r>
            <a:r>
              <a:rPr kumimoji="1" lang="en" altLang="zh-CN" i="1" dirty="0" err="1"/>
              <a:t>Gengyu</a:t>
            </a:r>
            <a:r>
              <a:rPr kumimoji="1" lang="en" altLang="zh-CN" i="1" dirty="0"/>
              <a:t> Lin</a:t>
            </a:r>
            <a:r>
              <a:rPr kumimoji="1" lang="en" altLang="zh-CN" i="1" baseline="30000" dirty="0"/>
              <a:t>1</a:t>
            </a:r>
            <a:r>
              <a:rPr kumimoji="1" lang="en" altLang="zh-CN" i="1" dirty="0"/>
              <a:t>, </a:t>
            </a:r>
            <a:r>
              <a:rPr kumimoji="1" lang="en" altLang="zh-CN" i="1" dirty="0" err="1"/>
              <a:t>Kuo</a:t>
            </a:r>
            <a:r>
              <a:rPr kumimoji="1" lang="en" altLang="zh-CN" i="1" dirty="0"/>
              <a:t> Yang</a:t>
            </a:r>
            <a:r>
              <a:rPr kumimoji="1" lang="en" altLang="zh-CN" i="1" baseline="30000" dirty="0"/>
              <a:t>1</a:t>
            </a:r>
            <a:r>
              <a:rPr kumimoji="1" lang="en" altLang="zh-CN" i="1" dirty="0"/>
              <a:t>, Lei Bai</a:t>
            </a:r>
            <a:r>
              <a:rPr kumimoji="1" lang="en" altLang="zh-CN" i="1" baseline="30000" dirty="0"/>
              <a:t>2</a:t>
            </a:r>
            <a:r>
              <a:rPr kumimoji="1" lang="en" altLang="zh-CN" i="1" dirty="0"/>
              <a:t>, Yang Wang</a:t>
            </a:r>
            <a:r>
              <a:rPr kumimoji="1" lang="en" altLang="zh-CN" i="1" baseline="30000" dirty="0"/>
              <a:t>1</a:t>
            </a:r>
            <a:endParaRPr kumimoji="1" lang="zh-CN" altLang="en-US" i="1" baseline="30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6E1490-BD7E-5B98-351C-049F5944C7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baseline="30000" dirty="0"/>
              <a:t>1</a:t>
            </a:r>
            <a:r>
              <a:rPr kumimoji="1" lang="en-US" altLang="zh-CN" dirty="0"/>
              <a:t>USTC, 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Shanghai AI Laboratory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5316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1615B5-7586-1D46-3B29-9A7C2AEB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8C2E77-43BA-2D03-470F-6B36BF9F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挑战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4040AA-493B-0A74-9F59-38E139B132F5}"/>
              </a:ext>
            </a:extLst>
          </p:cNvPr>
          <p:cNvSpPr txBox="1"/>
          <p:nvPr/>
        </p:nvSpPr>
        <p:spPr>
          <a:xfrm>
            <a:off x="527224" y="1059043"/>
            <a:ext cx="11196690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如何在</a:t>
            </a:r>
            <a:r>
              <a:rPr kumimoji="1"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没有分类标签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的回归问题中，如何建模邻居节点</a:t>
            </a:r>
            <a:r>
              <a:rPr kumimoji="1"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在时序演进目标上的同质性</a:t>
            </a:r>
            <a:endParaRPr kumimoji="1" lang="en-US" altLang="zh-CN" dirty="0">
              <a:solidFill>
                <a:srgbClr val="C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如何实现</a:t>
            </a:r>
            <a:r>
              <a:rPr kumimoji="1"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面向同质性的消息聚合</a:t>
            </a:r>
            <a:endParaRPr kumimoji="1" lang="en-US" altLang="zh-CN" dirty="0">
              <a:solidFill>
                <a:srgbClr val="C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EA31E62-964E-448D-187B-0902849272F5}"/>
              </a:ext>
            </a:extLst>
          </p:cNvPr>
          <p:cNvGrpSpPr/>
          <p:nvPr/>
        </p:nvGrpSpPr>
        <p:grpSpPr>
          <a:xfrm>
            <a:off x="1570681" y="7082958"/>
            <a:ext cx="5945600" cy="4452899"/>
            <a:chOff x="2346288" y="1498586"/>
            <a:chExt cx="5945600" cy="445289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4B3BAF0-419D-68DC-AADE-D8F9D834C667}"/>
                </a:ext>
              </a:extLst>
            </p:cNvPr>
            <p:cNvGrpSpPr/>
            <p:nvPr/>
          </p:nvGrpSpPr>
          <p:grpSpPr>
            <a:xfrm>
              <a:off x="2346288" y="1498586"/>
              <a:ext cx="5457629" cy="4079122"/>
              <a:chOff x="4566974" y="1519975"/>
              <a:chExt cx="5457629" cy="4079122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2114DED9-1792-2A00-134B-1E2666B06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3038" y="15199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3310E1C-DCB0-C06B-747F-6634E7520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3038" y="381530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F71F06E-498A-AB04-E9F0-A72D42D85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3038" y="332414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12C69C2-F103-D3D9-3EC5-B97FEE205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3038" y="211044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F628B9D-57BC-A085-F9D7-805BEDF9D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6603" y="430375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EC45F489-5467-60EF-CF9B-23AA68DA5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3188" y="510768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70A23FA-3F23-E0D1-B672-D3AD087F0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3038" y="2832982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5E11A54C-B674-28CB-7466-7B54CBFC4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3035" y="51310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05EF0F7-8E1A-C5B6-38F1-619C5FB9F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3188" y="181748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F213668-229E-C4F3-3DF7-762D6BBD7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3188" y="3488914"/>
                <a:ext cx="468000" cy="468000"/>
              </a:xfrm>
              <a:prstGeom prst="rect">
                <a:avLst/>
              </a:prstGeom>
            </p:spPr>
          </p:pic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9344BE07-1C40-0FE1-A80B-6ABE0D898834}"/>
                  </a:ext>
                </a:extLst>
              </p:cNvPr>
              <p:cNvSpPr/>
              <p:nvPr/>
            </p:nvSpPr>
            <p:spPr>
              <a:xfrm>
                <a:off x="8352728" y="1817487"/>
                <a:ext cx="688769" cy="468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C6538BC6-87B7-6F66-3C64-48F7EC8D8358}"/>
                  </a:ext>
                </a:extLst>
              </p:cNvPr>
              <p:cNvSpPr/>
              <p:nvPr/>
            </p:nvSpPr>
            <p:spPr>
              <a:xfrm>
                <a:off x="8352728" y="3485013"/>
                <a:ext cx="688769" cy="468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9A9FC2A9-5F63-EAFF-FD31-A79B8C4B78A9}"/>
                  </a:ext>
                </a:extLst>
              </p:cNvPr>
              <p:cNvSpPr/>
              <p:nvPr/>
            </p:nvSpPr>
            <p:spPr>
              <a:xfrm>
                <a:off x="8352727" y="5131097"/>
                <a:ext cx="688769" cy="468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315C1AB4-5A3B-471D-483D-8BD528E60407}"/>
                  </a:ext>
                </a:extLst>
              </p:cNvPr>
              <p:cNvSpPr/>
              <p:nvPr/>
            </p:nvSpPr>
            <p:spPr>
              <a:xfrm>
                <a:off x="5448579" y="3322839"/>
                <a:ext cx="1204970" cy="8187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0" name="直线箭头连接符 19">
                <a:extLst>
                  <a:ext uri="{FF2B5EF4-FFF2-40B4-BE49-F238E27FC236}">
                    <a16:creationId xmlns:a16="http://schemas.microsoft.com/office/drawing/2014/main" id="{8A9376C2-72FE-974E-0810-552DD06339F6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9115263" y="1753975"/>
                <a:ext cx="427775" cy="224209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箭头连接符 20">
                <a:extLst>
                  <a:ext uri="{FF2B5EF4-FFF2-40B4-BE49-F238E27FC236}">
                    <a16:creationId xmlns:a16="http://schemas.microsoft.com/office/drawing/2014/main" id="{0EBCB3D4-B68A-94A3-A5E6-705104CAFBFA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9157098" y="2085722"/>
                <a:ext cx="385940" cy="258722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FF63B1B7-AB64-D7B2-090A-DE7D2F370EF2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>
                <a:off x="9115263" y="3066982"/>
                <a:ext cx="427775" cy="497026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D92D4934-1A4C-FDCD-B182-4510EDFD8740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>
                <a:off x="9157098" y="3558144"/>
                <a:ext cx="385940" cy="135526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箭头连接符 23">
                <a:extLst>
                  <a:ext uri="{FF2B5EF4-FFF2-40B4-BE49-F238E27FC236}">
                    <a16:creationId xmlns:a16="http://schemas.microsoft.com/office/drawing/2014/main" id="{F7A1F698-76CE-FBF1-C5D6-6452233E17A1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H="1" flipV="1">
                <a:off x="9157098" y="3777970"/>
                <a:ext cx="385940" cy="271336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1987FD88-29CA-0C00-81E3-F965963114C9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 flipV="1">
                <a:off x="9115263" y="3860677"/>
                <a:ext cx="441340" cy="677081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D8C3A7B3-E217-EA9C-045F-F963D5D09713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>
                <a:off x="9157098" y="5365097"/>
                <a:ext cx="38593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箭头连接符 26">
                <a:extLst>
                  <a:ext uri="{FF2B5EF4-FFF2-40B4-BE49-F238E27FC236}">
                    <a16:creationId xmlns:a16="http://schemas.microsoft.com/office/drawing/2014/main" id="{FFDA8646-C745-9262-8DFF-CB559332938A}"/>
                  </a:ext>
                </a:extLst>
              </p:cNvPr>
              <p:cNvCxnSpPr>
                <a:cxnSpLocks/>
                <a:stCxn id="16" idx="1"/>
                <a:endCxn id="14" idx="3"/>
              </p:cNvCxnSpPr>
              <p:nvPr/>
            </p:nvCxnSpPr>
            <p:spPr>
              <a:xfrm flipH="1">
                <a:off x="7851188" y="2051487"/>
                <a:ext cx="501540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3A913BBF-BBD7-517D-7E5B-CB4E7A0C6BE4}"/>
                  </a:ext>
                </a:extLst>
              </p:cNvPr>
              <p:cNvCxnSpPr>
                <a:cxnSpLocks/>
                <a:stCxn id="17" idx="1"/>
                <a:endCxn id="15" idx="3"/>
              </p:cNvCxnSpPr>
              <p:nvPr/>
            </p:nvCxnSpPr>
            <p:spPr>
              <a:xfrm flipH="1">
                <a:off x="7851188" y="3719013"/>
                <a:ext cx="501540" cy="3901"/>
              </a:xfrm>
              <a:prstGeom prst="straightConnector1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28">
                <a:extLst>
                  <a:ext uri="{FF2B5EF4-FFF2-40B4-BE49-F238E27FC236}">
                    <a16:creationId xmlns:a16="http://schemas.microsoft.com/office/drawing/2014/main" id="{54934753-B550-765C-5B6D-E11442CEEA67}"/>
                  </a:ext>
                </a:extLst>
              </p:cNvPr>
              <p:cNvCxnSpPr>
                <a:cxnSpLocks/>
                <a:stCxn id="18" idx="1"/>
                <a:endCxn id="11" idx="3"/>
              </p:cNvCxnSpPr>
              <p:nvPr/>
            </p:nvCxnSpPr>
            <p:spPr>
              <a:xfrm flipH="1" flipV="1">
                <a:off x="7851188" y="5341689"/>
                <a:ext cx="501539" cy="23408"/>
              </a:xfrm>
              <a:prstGeom prst="straightConnector1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29">
                <a:extLst>
                  <a:ext uri="{FF2B5EF4-FFF2-40B4-BE49-F238E27FC236}">
                    <a16:creationId xmlns:a16="http://schemas.microsoft.com/office/drawing/2014/main" id="{C3877171-0250-3898-4730-A751C5DBAF3C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793935" y="2051487"/>
                <a:ext cx="589253" cy="1437427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0360D46C-76B8-7C78-CAE5-3C3856CD6DF8}"/>
                  </a:ext>
                </a:extLst>
              </p:cNvPr>
              <p:cNvCxnSpPr>
                <a:cxnSpLocks/>
                <a:stCxn id="15" idx="1"/>
              </p:cNvCxnSpPr>
              <p:nvPr/>
            </p:nvCxnSpPr>
            <p:spPr>
              <a:xfrm flipH="1">
                <a:off x="6793935" y="3722914"/>
                <a:ext cx="589253" cy="9297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D3D034EB-A668-27E0-26F7-0FAD45B1604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6793934" y="3966211"/>
                <a:ext cx="589254" cy="1375478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49222F9E-9F13-EC63-A4C2-95A272ECB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974" y="3498211"/>
                <a:ext cx="468000" cy="468000"/>
              </a:xfrm>
              <a:prstGeom prst="rect">
                <a:avLst/>
              </a:prstGeom>
            </p:spPr>
          </p:pic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4191BDC2-5727-29DC-7526-3194923E129D}"/>
                  </a:ext>
                </a:extLst>
              </p:cNvPr>
              <p:cNvCxnSpPr>
                <a:cxnSpLocks/>
                <a:stCxn id="19" idx="1"/>
                <a:endCxn id="33" idx="3"/>
              </p:cNvCxnSpPr>
              <p:nvPr/>
            </p:nvCxnSpPr>
            <p:spPr>
              <a:xfrm flipH="1" flipV="1">
                <a:off x="5034974" y="3732211"/>
                <a:ext cx="413605" cy="1"/>
              </a:xfrm>
              <a:prstGeom prst="straightConnector1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CE86E2F-97F8-4246-B579-6750B474A727}"/>
                  </a:ext>
                </a:extLst>
              </p:cNvPr>
              <p:cNvSpPr txBox="1"/>
              <p:nvPr/>
            </p:nvSpPr>
            <p:spPr>
              <a:xfrm>
                <a:off x="4713358" y="2199854"/>
                <a:ext cx="20013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5">
                        <a:lumMod val="75000"/>
                      </a:schemeClr>
                    </a:solidFill>
                  </a:rPr>
                  <a:t>Average messages from neighbors</a:t>
                </a:r>
                <a:endParaRPr kumimoji="1" lang="zh-CN" alt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16698E8-E9F0-1E21-2009-AE43F96AFE10}"/>
                  </a:ext>
                </a:extLst>
              </p:cNvPr>
              <p:cNvSpPr txBox="1"/>
              <p:nvPr/>
            </p:nvSpPr>
            <p:spPr>
              <a:xfrm>
                <a:off x="4715895" y="4828801"/>
                <a:ext cx="2372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accent5">
                        <a:lumMod val="75000"/>
                      </a:schemeClr>
                    </a:solidFill>
                  </a:rPr>
                  <a:t>Apply neural networks</a:t>
                </a:r>
                <a:endParaRPr kumimoji="1" lang="zh-CN" alt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下箭头 36">
                <a:extLst>
                  <a:ext uri="{FF2B5EF4-FFF2-40B4-BE49-F238E27FC236}">
                    <a16:creationId xmlns:a16="http://schemas.microsoft.com/office/drawing/2014/main" id="{B2135AD6-2BDD-CB1D-06BC-BFD5CE7AE0C4}"/>
                  </a:ext>
                </a:extLst>
              </p:cNvPr>
              <p:cNvSpPr/>
              <p:nvPr/>
            </p:nvSpPr>
            <p:spPr>
              <a:xfrm rot="19323388">
                <a:off x="6388526" y="2671590"/>
                <a:ext cx="223101" cy="721898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下箭头 37">
                <a:extLst>
                  <a:ext uri="{FF2B5EF4-FFF2-40B4-BE49-F238E27FC236}">
                    <a16:creationId xmlns:a16="http://schemas.microsoft.com/office/drawing/2014/main" id="{C53DAA26-74F7-D30E-99F2-9E309D132B7A}"/>
                  </a:ext>
                </a:extLst>
              </p:cNvPr>
              <p:cNvSpPr/>
              <p:nvPr/>
            </p:nvSpPr>
            <p:spPr>
              <a:xfrm rot="10800000">
                <a:off x="5857290" y="4057568"/>
                <a:ext cx="223101" cy="721898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3D10E05-EC99-B6CA-E67E-AEE977B8F218}"/>
                </a:ext>
              </a:extLst>
            </p:cNvPr>
            <p:cNvSpPr txBox="1"/>
            <p:nvPr/>
          </p:nvSpPr>
          <p:spPr>
            <a:xfrm>
              <a:off x="4945096" y="564370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一阶邻居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171BCF3-BB16-B695-B17E-AC01BECD4BDD}"/>
                </a:ext>
              </a:extLst>
            </p:cNvPr>
            <p:cNvSpPr txBox="1"/>
            <p:nvPr/>
          </p:nvSpPr>
          <p:spPr>
            <a:xfrm>
              <a:off x="7070650" y="5629270"/>
              <a:ext cx="89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二阶邻居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5E55E33-3A58-A337-A6F9-B2238E1D2A46}"/>
                </a:ext>
              </a:extLst>
            </p:cNvPr>
            <p:cNvSpPr txBox="1"/>
            <p:nvPr/>
          </p:nvSpPr>
          <p:spPr>
            <a:xfrm>
              <a:off x="7961348" y="5573621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ECE4B9E-A3BF-560D-22DF-9FE509CFA377}"/>
                </a:ext>
              </a:extLst>
            </p:cNvPr>
            <p:cNvSpPr txBox="1"/>
            <p:nvPr/>
          </p:nvSpPr>
          <p:spPr>
            <a:xfrm>
              <a:off x="7961348" y="1812697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092E76B-4E2A-95E5-810C-42379F983F1A}"/>
                </a:ext>
              </a:extLst>
            </p:cNvPr>
            <p:cNvSpPr txBox="1"/>
            <p:nvPr/>
          </p:nvSpPr>
          <p:spPr>
            <a:xfrm>
              <a:off x="7961348" y="3275111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9DB67FC-602D-9E88-94EC-B77AE767B0AE}"/>
                </a:ext>
              </a:extLst>
            </p:cNvPr>
            <p:cNvSpPr txBox="1"/>
            <p:nvPr/>
          </p:nvSpPr>
          <p:spPr>
            <a:xfrm>
              <a:off x="7961348" y="4048590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9B992EC-75BE-BE04-4E90-323CC29A4937}"/>
                </a:ext>
              </a:extLst>
            </p:cNvPr>
            <p:cNvSpPr txBox="1"/>
            <p:nvPr/>
          </p:nvSpPr>
          <p:spPr>
            <a:xfrm>
              <a:off x="7961348" y="5139149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9C9831F3-B495-E45C-8F53-B6E79A5098D8}"/>
              </a:ext>
            </a:extLst>
          </p:cNvPr>
          <p:cNvSpPr txBox="1"/>
          <p:nvPr/>
        </p:nvSpPr>
        <p:spPr>
          <a:xfrm>
            <a:off x="527224" y="1882224"/>
            <a:ext cx="1119669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如何自适应地确定</a:t>
            </a:r>
            <a:r>
              <a:rPr kumimoji="1"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消息传递阶数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（节点的感受野）</a:t>
            </a:r>
            <a:endParaRPr kumimoji="1" lang="en-US" altLang="zh-CN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8D520BC-45C6-9A2C-CC56-A18B1B274D92}"/>
              </a:ext>
            </a:extLst>
          </p:cNvPr>
          <p:cNvGrpSpPr/>
          <p:nvPr/>
        </p:nvGrpSpPr>
        <p:grpSpPr>
          <a:xfrm>
            <a:off x="1452426" y="2552553"/>
            <a:ext cx="9685233" cy="3666432"/>
            <a:chOff x="2038681" y="2529873"/>
            <a:chExt cx="9685233" cy="3666432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A42CA9DA-3854-CEE2-DC8F-56F97C69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681" y="2529873"/>
              <a:ext cx="4840514" cy="3666432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69DD7E0-8CB3-2541-45E5-500F4B3C766A}"/>
                </a:ext>
              </a:extLst>
            </p:cNvPr>
            <p:cNvSpPr txBox="1"/>
            <p:nvPr/>
          </p:nvSpPr>
          <p:spPr>
            <a:xfrm>
              <a:off x="7074139" y="3756657"/>
              <a:ext cx="4649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异质的邻域分布会导致拓扑</a:t>
              </a:r>
              <a:r>
                <a:rPr kumimoji="1" lang="en-US" altLang="zh-CN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kumimoji="1" lang="zh-CN" altLang="en-US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任务不一致性传播到</a:t>
              </a:r>
              <a:r>
                <a:rPr kumimoji="1"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高阶邻居</a:t>
              </a:r>
              <a:r>
                <a:rPr kumimoji="1" lang="zh-CN" altLang="en-US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，给高阶邻居带来噪声干扰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7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00E3EB-C851-DD64-808B-4ABFE57C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B559BB0-7CC0-AB4C-9110-424EE788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34BA5B2-A705-78C9-DEDB-81BF4FA130A3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EFB5AD6-D360-904A-EA76-C4574569EFEB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</p:grpSpPr>
          <p:grpSp>
            <p:nvGrpSpPr>
              <p:cNvPr id="63" name="Google Shape;863;p65">
                <a:extLst>
                  <a:ext uri="{FF2B5EF4-FFF2-40B4-BE49-F238E27FC236}">
                    <a16:creationId xmlns:a16="http://schemas.microsoft.com/office/drawing/2014/main" id="{9793E3B0-E846-193C-5D9C-089A5B0AD7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68" name="Google Shape;864;p65">
                  <a:extLst>
                    <a:ext uri="{FF2B5EF4-FFF2-40B4-BE49-F238E27FC236}">
                      <a16:creationId xmlns:a16="http://schemas.microsoft.com/office/drawing/2014/main" id="{0ED95E95-20D8-976B-56D1-73C44BD435D4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" name="Google Shape;865;p65">
                  <a:extLst>
                    <a:ext uri="{FF2B5EF4-FFF2-40B4-BE49-F238E27FC236}">
                      <a16:creationId xmlns:a16="http://schemas.microsoft.com/office/drawing/2014/main" id="{F71E6B07-DC1C-1CD2-098D-FC2E664FA40D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64" name="Google Shape;863;p65">
                <a:extLst>
                  <a:ext uri="{FF2B5EF4-FFF2-40B4-BE49-F238E27FC236}">
                    <a16:creationId xmlns:a16="http://schemas.microsoft.com/office/drawing/2014/main" id="{193B270D-4518-B509-AC34-A9379C36C2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66" name="Google Shape;864;p65">
                  <a:extLst>
                    <a:ext uri="{FF2B5EF4-FFF2-40B4-BE49-F238E27FC236}">
                      <a16:creationId xmlns:a16="http://schemas.microsoft.com/office/drawing/2014/main" id="{28507757-0181-44BA-BA51-D48ED4EBCE52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" name="Google Shape;865;p65">
                  <a:extLst>
                    <a:ext uri="{FF2B5EF4-FFF2-40B4-BE49-F238E27FC236}">
                      <a16:creationId xmlns:a16="http://schemas.microsoft.com/office/drawing/2014/main" id="{E4D0AB9F-DCF8-0A62-CC07-1EA9C8F665D3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65" name="矩形: 圆角 1">
                <a:extLst>
                  <a:ext uri="{FF2B5EF4-FFF2-40B4-BE49-F238E27FC236}">
                    <a16:creationId xmlns:a16="http://schemas.microsoft.com/office/drawing/2014/main" id="{1F701110-8CE3-2FCD-2D46-A230B6F423E5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38972E7-E4C4-2F58-04A3-632B771B61B1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6" name="Google Shape;863;p65">
                <a:extLst>
                  <a:ext uri="{FF2B5EF4-FFF2-40B4-BE49-F238E27FC236}">
                    <a16:creationId xmlns:a16="http://schemas.microsoft.com/office/drawing/2014/main" id="{46BA2B23-CDB0-51F5-C36F-2CFE7C2610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7BBB0664-3139-83C2-E4F6-DCEB7C027D24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0D4916FF-6B96-511E-FDCC-29478F2FDD6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7" name="Google Shape;863;p65">
                <a:extLst>
                  <a:ext uri="{FF2B5EF4-FFF2-40B4-BE49-F238E27FC236}">
                    <a16:creationId xmlns:a16="http://schemas.microsoft.com/office/drawing/2014/main" id="{509AA686-4953-E05F-3B45-780E058435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9" name="Google Shape;864;p65">
                  <a:extLst>
                    <a:ext uri="{FF2B5EF4-FFF2-40B4-BE49-F238E27FC236}">
                      <a16:creationId xmlns:a16="http://schemas.microsoft.com/office/drawing/2014/main" id="{C1E24EC4-E7A0-10C6-0E02-D402B38B5304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0" name="Google Shape;865;p65">
                  <a:extLst>
                    <a:ext uri="{FF2B5EF4-FFF2-40B4-BE49-F238E27FC236}">
                      <a16:creationId xmlns:a16="http://schemas.microsoft.com/office/drawing/2014/main" id="{7EAD5C46-D43A-B9D2-6A6F-B224C1FEA30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8" name="矩形: 圆角 43">
                <a:extLst>
                  <a:ext uri="{FF2B5EF4-FFF2-40B4-BE49-F238E27FC236}">
                    <a16:creationId xmlns:a16="http://schemas.microsoft.com/office/drawing/2014/main" id="{EDD0B485-02DE-8985-FD23-607641894864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总结思考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0180B19-2429-D204-6FEF-1599F0EDC940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9" name="Google Shape;863;p65">
                <a:extLst>
                  <a:ext uri="{FF2B5EF4-FFF2-40B4-BE49-F238E27FC236}">
                    <a16:creationId xmlns:a16="http://schemas.microsoft.com/office/drawing/2014/main" id="{7E53205F-21F9-AC8D-5C25-61D01B120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4" name="Google Shape;864;p65">
                  <a:extLst>
                    <a:ext uri="{FF2B5EF4-FFF2-40B4-BE49-F238E27FC236}">
                      <a16:creationId xmlns:a16="http://schemas.microsoft.com/office/drawing/2014/main" id="{E4976522-CB72-483E-2A69-8E3FAF21165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5" name="Google Shape;865;p65">
                  <a:extLst>
                    <a:ext uri="{FF2B5EF4-FFF2-40B4-BE49-F238E27FC236}">
                      <a16:creationId xmlns:a16="http://schemas.microsoft.com/office/drawing/2014/main" id="{F81D3F48-5F30-7C38-B08E-AC1A127F423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345F4B03-B4F9-CD4D-54E7-7515AE60F9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2" name="Google Shape;864;p65">
                  <a:extLst>
                    <a:ext uri="{FF2B5EF4-FFF2-40B4-BE49-F238E27FC236}">
                      <a16:creationId xmlns:a16="http://schemas.microsoft.com/office/drawing/2014/main" id="{8634BFB4-69A5-ACAE-51AF-A456EC5BB2A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3" name="Google Shape;865;p65">
                  <a:extLst>
                    <a:ext uri="{FF2B5EF4-FFF2-40B4-BE49-F238E27FC236}">
                      <a16:creationId xmlns:a16="http://schemas.microsoft.com/office/drawing/2014/main" id="{5C52C7F4-849F-55F4-C7BA-5DBA1A80E28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1" name="矩形: 圆角 51">
                <a:extLst>
                  <a:ext uri="{FF2B5EF4-FFF2-40B4-BE49-F238E27FC236}">
                    <a16:creationId xmlns:a16="http://schemas.microsoft.com/office/drawing/2014/main" id="{68A45E3E-947F-D6B3-C91E-9C84DDE8864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1B01F8F-8048-B93A-7C11-60FB23FE6D91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E49D5391-1D87-B534-EE55-6D41DB7A27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63F719F7-F01C-17B7-4A7F-8EF00C44D2D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A762DD6A-0EB1-06E4-4923-9C5EDC400F0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56B8210E-6FBC-EB8E-33AF-09046F1C8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983AC53A-B311-5E9D-9F18-75A652409F8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4625381A-C61B-092B-F8AF-C6986A8E5E5D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59">
                <a:extLst>
                  <a:ext uri="{FF2B5EF4-FFF2-40B4-BE49-F238E27FC236}">
                    <a16:creationId xmlns:a16="http://schemas.microsoft.com/office/drawing/2014/main" id="{44E02C0A-9264-449E-B723-D43E4369BBFE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实验结果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386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4A444F-0275-AB08-7255-957045F8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2727F50-5E06-8746-3C4D-DF70564F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 err="1"/>
              <a:t>GReTo</a:t>
            </a:r>
            <a:endParaRPr kumimoji="1" lang="zh-CN" altLang="en-US" dirty="0"/>
          </a:p>
        </p:txBody>
      </p:sp>
      <p:pic>
        <p:nvPicPr>
          <p:cNvPr id="6" name="图片 5" descr="图表, 图示, 散点图&#10;&#10;描述已自动生成">
            <a:extLst>
              <a:ext uri="{FF2B5EF4-FFF2-40B4-BE49-F238E27FC236}">
                <a16:creationId xmlns:a16="http://schemas.microsoft.com/office/drawing/2014/main" id="{3FCD11FF-2F0F-7E31-06D2-8A273A496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47" y="837047"/>
            <a:ext cx="10295105" cy="36746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3E3743-F3BE-8046-4F82-A673670A762E}"/>
              </a:ext>
            </a:extLst>
          </p:cNvPr>
          <p:cNvSpPr txBox="1"/>
          <p:nvPr/>
        </p:nvSpPr>
        <p:spPr>
          <a:xfrm>
            <a:off x="2547990" y="4575996"/>
            <a:ext cx="680186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Overview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同质性度量方法以及面向同质性的消息聚合机制</a:t>
            </a:r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（挑战</a:t>
            </a:r>
            <a:r>
              <a:rPr kumimoji="1" lang="en-US" altLang="zh-CN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个性化高阶逐层传播 </a:t>
            </a:r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（挑战</a:t>
            </a:r>
            <a:r>
              <a:rPr kumimoji="1" lang="en-US" altLang="zh-CN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时序卷积模块</a:t>
            </a:r>
          </a:p>
        </p:txBody>
      </p:sp>
    </p:spTree>
    <p:extLst>
      <p:ext uri="{BB962C8B-B14F-4D97-AF65-F5344CB8AC3E}">
        <p14:creationId xmlns:p14="http://schemas.microsoft.com/office/powerpoint/2010/main" val="331108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933FEE-9E53-EBD1-12E2-A22A9B34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CAD6807-2B8A-B395-0FB0-5B29E9D0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同质性度量方法以及面向同质性的消息聚合机制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A63FFA-365E-9C46-E488-07095F4E97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同质性度量：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基于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符号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和</a:t>
            </a:r>
            <a:r>
              <a:rPr kumimoji="1"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阈值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的同质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/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异质划分方法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B39579-7172-D07C-76C1-CE2EB685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4" y="1624874"/>
            <a:ext cx="2837543" cy="148553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A506C38-7B57-7E53-E5C1-0B58F6FAA23D}"/>
              </a:ext>
            </a:extLst>
          </p:cNvPr>
          <p:cNvGrpSpPr/>
          <p:nvPr/>
        </p:nvGrpSpPr>
        <p:grpSpPr>
          <a:xfrm>
            <a:off x="527223" y="3430486"/>
            <a:ext cx="7146257" cy="1710084"/>
            <a:chOff x="527223" y="1412421"/>
            <a:chExt cx="10688672" cy="171008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C001EE1-AB15-02B4-FFDE-64E78062CDC8}"/>
                </a:ext>
              </a:extLst>
            </p:cNvPr>
            <p:cNvSpPr txBox="1"/>
            <p:nvPr/>
          </p:nvSpPr>
          <p:spPr>
            <a:xfrm>
              <a:off x="527223" y="1412421"/>
              <a:ext cx="10688672" cy="171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利用</a:t>
              </a:r>
              <a:r>
                <a:rPr lang="zh-CN" altLang="en-US" b="0" i="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特征距离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并根据</a:t>
              </a:r>
              <a:r>
                <a:rPr lang="zh-CN" altLang="en-US" b="0" i="0" dirty="0"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阈值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将</a:t>
              </a:r>
              <a:r>
                <a:rPr lang="zh-CN" altLang="en-US" b="0" i="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图内</a:t>
              </a:r>
              <a:r>
                <a:rPr kumimoji="1" lang="zh-CN" altLang="en-US" dirty="0">
                  <a:solidFill>
                    <a:schemeClr val="accent2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同质</a:t>
              </a:r>
              <a:r>
                <a:rPr lang="zh-CN" altLang="en-US" b="0" i="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性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和</a:t>
              </a:r>
              <a:r>
                <a:rPr lang="zh-CN" altLang="en-US" b="0" i="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图间</a:t>
              </a:r>
              <a:r>
                <a:rPr kumimoji="1" lang="zh-CN" altLang="en-US" dirty="0">
                  <a:solidFill>
                    <a:schemeClr val="accent2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同质</a:t>
              </a:r>
              <a:r>
                <a:rPr lang="zh-CN" altLang="en-US" b="0" i="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性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可以分为三类：</a:t>
              </a:r>
              <a:endParaRPr lang="en-US" altLang="zh-CN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正向异质（</a:t>
              </a:r>
              <a:r>
                <a:rPr lang="en-US" altLang="zh-CN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+1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，比目标节点值大）</a:t>
              </a:r>
              <a:endParaRPr lang="en-US" altLang="zh-CN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同质（，与目标节点值相仿）</a:t>
              </a:r>
              <a:endParaRPr lang="en-US" altLang="zh-CN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负向异质（</a:t>
              </a:r>
              <a:r>
                <a:rPr lang="en-US" altLang="zh-CN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-1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，比目标节点值小）</a:t>
              </a:r>
              <a:endPara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699E7A8-8339-69D3-0EFB-F13A80027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531" y="2299293"/>
              <a:ext cx="222686" cy="346983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DCC3928-9E33-8D69-8890-9EAAE8843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234" y="1624874"/>
            <a:ext cx="2971074" cy="14855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43244E-4EA4-0BE8-958B-1874E16E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35" y="3005313"/>
            <a:ext cx="901700" cy="203200"/>
          </a:xfrm>
          <a:prstGeom prst="rect">
            <a:avLst/>
          </a:prstGeom>
        </p:spPr>
      </p:pic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9127EB39-6B07-F167-668B-A7C6E2E70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538" y="1873096"/>
            <a:ext cx="4575900" cy="1132217"/>
          </a:xfrm>
          <a:prstGeom prst="rect">
            <a:avLst/>
          </a:prstGeom>
        </p:spPr>
      </p:pic>
      <p:pic>
        <p:nvPicPr>
          <p:cNvPr id="14" name="图片 13" descr="图片包含 图表&#10;&#10;描述已自动生成">
            <a:extLst>
              <a:ext uri="{FF2B5EF4-FFF2-40B4-BE49-F238E27FC236}">
                <a16:creationId xmlns:a16="http://schemas.microsoft.com/office/drawing/2014/main" id="{D854C502-D6B2-EE01-F5CA-E15470AF84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26" y="3208513"/>
            <a:ext cx="4222739" cy="204169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C1C5362-7E02-2908-2C63-C845541C1668}"/>
              </a:ext>
            </a:extLst>
          </p:cNvPr>
          <p:cNvSpPr txBox="1"/>
          <p:nvPr/>
        </p:nvSpPr>
        <p:spPr>
          <a:xfrm>
            <a:off x="1340304" y="5348326"/>
            <a:ext cx="9511392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图内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同质</a:t>
            </a:r>
            <a:r>
              <a:rPr lang="zh-CN" altLang="en-US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性度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量主要承担了同一时间步上的空间上关系度量</a:t>
            </a:r>
            <a:endParaRPr lang="en-US" altLang="zh-CN" b="0" i="0" dirty="0">
              <a:solidFill>
                <a:srgbClr val="3F3F3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图间</a:t>
            </a:r>
            <a:r>
              <a:rPr kumimoji="1" lang="zh-CN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同质</a:t>
            </a:r>
            <a:r>
              <a:rPr lang="zh-CN" altLang="en-US" b="0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性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搭建起不同时间步图上不同节点间依赖关系，捕获时序上的演进关系。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04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810E1C-CC97-7973-DC7A-12F911A0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5C6B78A-AE34-18F6-6280-14E99D70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同质性度量方法以及面向同质性的消息聚合机制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A973BA-CBD8-B6D5-5E5B-109E2A082E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面向同质性的消息聚合机制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5A91FB-B8D7-836F-B401-1504450D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76" y="1704011"/>
            <a:ext cx="1691462" cy="4538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66E2FD-F199-84A6-1E13-500A6F5C9E6B}"/>
              </a:ext>
            </a:extLst>
          </p:cNvPr>
          <p:cNvSpPr txBox="1"/>
          <p:nvPr/>
        </p:nvSpPr>
        <p:spPr>
          <a:xfrm>
            <a:off x="527223" y="1746249"/>
            <a:ext cx="212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chemeClr val="accent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耦合图内和图间：</a:t>
            </a:r>
            <a:endParaRPr lang="zh-CN" altLang="en-US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E2B140-4CEC-86FD-6951-91690809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76" y="2302092"/>
            <a:ext cx="3374114" cy="6277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2C25B4-2FF6-A2B1-7ED2-DDA77CCD6A91}"/>
              </a:ext>
            </a:extLst>
          </p:cNvPr>
          <p:cNvSpPr txBox="1"/>
          <p:nvPr/>
        </p:nvSpPr>
        <p:spPr>
          <a:xfrm>
            <a:off x="527223" y="35024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解耦同质和异质：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9066B8-2896-773F-91F7-9C816ED5A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576" y="3502478"/>
            <a:ext cx="2380140" cy="369332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03EAED09-1FCA-1020-3BA6-A30C757DA7BF}"/>
              </a:ext>
            </a:extLst>
          </p:cNvPr>
          <p:cNvSpPr/>
          <p:nvPr/>
        </p:nvSpPr>
        <p:spPr>
          <a:xfrm>
            <a:off x="6077078" y="1711576"/>
            <a:ext cx="5756126" cy="1255368"/>
          </a:xfrm>
          <a:prstGeom prst="roundRect">
            <a:avLst>
              <a:gd name="adj" fmla="val 10333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0" i="0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每个边值不仅可以区分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有利于聚合达成目标的节点（符号）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，还能够度量节点间的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接近程度（数值大小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，其中较大的边值意味着更大目标一致性和聚合贡献。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986FCD1-778D-B322-B4B1-9646423BC1CA}"/>
              </a:ext>
            </a:extLst>
          </p:cNvPr>
          <p:cNvGrpSpPr/>
          <p:nvPr/>
        </p:nvGrpSpPr>
        <p:grpSpPr>
          <a:xfrm>
            <a:off x="6077078" y="3332900"/>
            <a:ext cx="5756126" cy="1255368"/>
            <a:chOff x="6077078" y="3431621"/>
            <a:chExt cx="5756126" cy="1255368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486B13F5-958E-143C-8365-8A9629ECB888}"/>
                </a:ext>
              </a:extLst>
            </p:cNvPr>
            <p:cNvSpPr/>
            <p:nvPr/>
          </p:nvSpPr>
          <p:spPr>
            <a:xfrm>
              <a:off x="6077078" y="3431621"/>
              <a:ext cx="5756126" cy="1255368"/>
            </a:xfrm>
            <a:prstGeom prst="roundRect">
              <a:avLst>
                <a:gd name="adj" fmla="val 10333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选中了邻居中与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目标演进方向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一致的节点，而 </a:t>
              </a:r>
              <a:br>
                <a:rPr lang="en-US" altLang="zh-CN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选中了与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目标演进方向相悖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的节点。因此需对这两类节点实行</a:t>
              </a:r>
              <a:r>
                <a:rPr lang="zh-CN" altLang="en-US" b="0" i="0" dirty="0">
                  <a:solidFill>
                    <a:schemeClr val="accent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不同的卷积核进行学习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C74D6A2-CE8F-A977-8A2D-7F13DA6B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572844"/>
              <a:ext cx="531495" cy="29896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CD81C7C-ECF7-14E5-68AE-C0430DAAB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5006" y="3528001"/>
              <a:ext cx="548104" cy="298966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C9509EC-7C93-AFFD-B6AC-6BFDC6CB8EB6}"/>
              </a:ext>
            </a:extLst>
          </p:cNvPr>
          <p:cNvSpPr txBox="1"/>
          <p:nvPr/>
        </p:nvSpPr>
        <p:spPr>
          <a:xfrm>
            <a:off x="527223" y="447982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消息传递与消息聚合：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8BE78EC-926B-F8B8-E95E-4EEE9E10D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8548" y="4886110"/>
            <a:ext cx="5422574" cy="48415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EC969B-F4D8-0F97-E2C9-A9DCECD566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8909" y="5598828"/>
            <a:ext cx="7036232" cy="627185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:a16="http://schemas.microsoft.com/office/drawing/2014/main" id="{3D3207E3-0DC4-BDD0-E634-965E714E4438}"/>
              </a:ext>
            </a:extLst>
          </p:cNvPr>
          <p:cNvSpPr/>
          <p:nvPr/>
        </p:nvSpPr>
        <p:spPr>
          <a:xfrm>
            <a:off x="9607377" y="4849158"/>
            <a:ext cx="2057400" cy="4841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r>
              <a:rPr lang="zh-CN" altLang="en-US" b="0" i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新邻接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矩阵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EA8526C-8F41-9E4C-AEA1-563502CBEE6C}"/>
              </a:ext>
            </a:extLst>
          </p:cNvPr>
          <p:cNvSpPr/>
          <p:nvPr/>
        </p:nvSpPr>
        <p:spPr>
          <a:xfrm>
            <a:off x="9607377" y="5547013"/>
            <a:ext cx="2057400" cy="4841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图卷积</a:t>
            </a:r>
          </a:p>
        </p:txBody>
      </p:sp>
    </p:spTree>
    <p:extLst>
      <p:ext uri="{BB962C8B-B14F-4D97-AF65-F5344CB8AC3E}">
        <p14:creationId xmlns:p14="http://schemas.microsoft.com/office/powerpoint/2010/main" val="302766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810E1C-CC97-7973-DC7A-12F911A0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5C6B78A-AE34-18F6-6280-14E99D70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同质性度量方法以及面向同质性的消息聚合机制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A973BA-CBD8-B6D5-5E5B-109E2A082E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面向同质性的消息聚合机制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5A91FB-B8D7-836F-B401-1504450D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76" y="1704011"/>
            <a:ext cx="1691462" cy="4538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66E2FD-F199-84A6-1E13-500A6F5C9E6B}"/>
              </a:ext>
            </a:extLst>
          </p:cNvPr>
          <p:cNvSpPr txBox="1"/>
          <p:nvPr/>
        </p:nvSpPr>
        <p:spPr>
          <a:xfrm>
            <a:off x="527223" y="1746249"/>
            <a:ext cx="212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chemeClr val="accent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耦合图内和图间：</a:t>
            </a:r>
            <a:endParaRPr lang="zh-CN" altLang="en-US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E2B140-4CEC-86FD-6951-91690809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76" y="2302092"/>
            <a:ext cx="3374114" cy="6277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2C25B4-2FF6-A2B1-7ED2-DDA77CCD6A91}"/>
              </a:ext>
            </a:extLst>
          </p:cNvPr>
          <p:cNvSpPr txBox="1"/>
          <p:nvPr/>
        </p:nvSpPr>
        <p:spPr>
          <a:xfrm>
            <a:off x="527223" y="35024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解耦同质和异质：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9066B8-2896-773F-91F7-9C816ED5A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576" y="3502478"/>
            <a:ext cx="2380140" cy="36933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986FCD1-778D-B322-B4B1-9646423BC1CA}"/>
              </a:ext>
            </a:extLst>
          </p:cNvPr>
          <p:cNvGrpSpPr/>
          <p:nvPr/>
        </p:nvGrpSpPr>
        <p:grpSpPr>
          <a:xfrm>
            <a:off x="6077078" y="3332900"/>
            <a:ext cx="5756126" cy="1255368"/>
            <a:chOff x="6077078" y="3431621"/>
            <a:chExt cx="5756126" cy="1255368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486B13F5-958E-143C-8365-8A9629ECB888}"/>
                </a:ext>
              </a:extLst>
            </p:cNvPr>
            <p:cNvSpPr/>
            <p:nvPr/>
          </p:nvSpPr>
          <p:spPr>
            <a:xfrm>
              <a:off x="6077078" y="3431621"/>
              <a:ext cx="5756126" cy="1255368"/>
            </a:xfrm>
            <a:prstGeom prst="roundRect">
              <a:avLst>
                <a:gd name="adj" fmla="val 10333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选中了邻居中与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目标演进方向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一致的节点，而 </a:t>
              </a:r>
              <a:br>
                <a:rPr lang="en-US" altLang="zh-CN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选中了与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目标演进方向相悖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的节点。因此需对这两类节点实行</a:t>
              </a:r>
              <a:r>
                <a:rPr lang="zh-CN" altLang="en-US" b="0" i="0" dirty="0">
                  <a:solidFill>
                    <a:schemeClr val="accent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不同的卷积核进行学习</a:t>
              </a:r>
              <a:r>
                <a:rPr lang="zh-CN" altLang="en-US" b="0" i="0" dirty="0">
                  <a:solidFill>
                    <a:srgbClr val="3F3F3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C74D6A2-CE8F-A977-8A2D-7F13DA6B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572844"/>
              <a:ext cx="531495" cy="29896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CD81C7C-ECF7-14E5-68AE-C0430DAAB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5006" y="3528001"/>
              <a:ext cx="548104" cy="298966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C9509EC-7C93-AFFD-B6AC-6BFDC6CB8EB6}"/>
              </a:ext>
            </a:extLst>
          </p:cNvPr>
          <p:cNvSpPr txBox="1"/>
          <p:nvPr/>
        </p:nvSpPr>
        <p:spPr>
          <a:xfrm>
            <a:off x="527223" y="447982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消息传递与消息聚合：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8BE78EC-926B-F8B8-E95E-4EEE9E10D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8548" y="4886110"/>
            <a:ext cx="5422574" cy="48415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EC969B-F4D8-0F97-E2C9-A9DCECD566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8909" y="5598828"/>
            <a:ext cx="7036232" cy="627185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:a16="http://schemas.microsoft.com/office/drawing/2014/main" id="{3D3207E3-0DC4-BDD0-E634-965E714E4438}"/>
              </a:ext>
            </a:extLst>
          </p:cNvPr>
          <p:cNvSpPr/>
          <p:nvPr/>
        </p:nvSpPr>
        <p:spPr>
          <a:xfrm>
            <a:off x="9607377" y="4849158"/>
            <a:ext cx="2057400" cy="4841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生成新邻接矩阵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EA8526C-8F41-9E4C-AEA1-563502CBEE6C}"/>
              </a:ext>
            </a:extLst>
          </p:cNvPr>
          <p:cNvSpPr/>
          <p:nvPr/>
        </p:nvSpPr>
        <p:spPr>
          <a:xfrm>
            <a:off x="9607377" y="5547013"/>
            <a:ext cx="2057400" cy="4841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图卷积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B891E9-9B8A-69DE-6844-CE72BD32D291}"/>
              </a:ext>
            </a:extLst>
          </p:cNvPr>
          <p:cNvSpPr/>
          <p:nvPr/>
        </p:nvSpPr>
        <p:spPr>
          <a:xfrm>
            <a:off x="3438939" y="1711576"/>
            <a:ext cx="407504" cy="4831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D668433-F7A9-237F-DE3A-2C408476ECFF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846443" y="1790429"/>
            <a:ext cx="2249557" cy="162744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6BC9AE9-2330-50C5-A0D0-21BC516788B5}"/>
              </a:ext>
            </a:extLst>
          </p:cNvPr>
          <p:cNvSpPr/>
          <p:nvPr/>
        </p:nvSpPr>
        <p:spPr>
          <a:xfrm>
            <a:off x="6096000" y="1060961"/>
            <a:ext cx="5756126" cy="1458935"/>
          </a:xfrm>
          <a:prstGeom prst="roundRect">
            <a:avLst>
              <a:gd name="adj" fmla="val 1033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度量了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当前时刻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的中心节点与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下一个时刻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的邻居节点的同质性程度。但在实际的预测中，无法获得。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ABC63C0-34DC-0B5F-60C0-CE80A1F71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9401" y="1362643"/>
            <a:ext cx="347166" cy="5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3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47A30F-C067-90E6-6820-FE8A262C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413472-375F-1F4C-6FC5-3AECA4ED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同质性度量方法以及面向同质性的消息聚合机制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A3B9C6-DDF3-FFDC-AF44-A00C381596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跨图（图间）同质性预测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261177E4-EF5E-FE79-C601-CA8B76854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29" y="1345620"/>
            <a:ext cx="7772400" cy="2075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2192B6-3B17-2DF5-B4DB-1ED577BB8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33" y="3725165"/>
            <a:ext cx="8993649" cy="4538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2D5720-038D-C17F-66F5-2C95BC3EE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33" y="4382591"/>
            <a:ext cx="4136433" cy="6185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31F2DE-8984-2F3D-9C71-69B4BD2CF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28" y="1772018"/>
            <a:ext cx="3053498" cy="15267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73A5D9-493A-FAFE-D89A-A2C3584F7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128" y="4315322"/>
            <a:ext cx="6377249" cy="7635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5764F3E-A8AC-B5C6-B5CE-7463CB32FB97}"/>
              </a:ext>
            </a:extLst>
          </p:cNvPr>
          <p:cNvSpPr txBox="1"/>
          <p:nvPr/>
        </p:nvSpPr>
        <p:spPr>
          <a:xfrm>
            <a:off x="2899740" y="5327085"/>
            <a:ext cx="7170441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分类器的输入是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每个节点的前序观测</a:t>
            </a:r>
            <a:r>
              <a:rPr lang="zh-CN" altLang="en-US" b="0" i="0" dirty="0"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，输出是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局部邻域分布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将取最大的概率值视作为预测得到的 </a:t>
            </a:r>
            <a:endParaRPr lang="zh-CN" altLang="en-US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2474BC-F1DF-714C-BC09-8C7C9F782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464" y="5851881"/>
            <a:ext cx="610168" cy="3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2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821DE7-CF8B-C04E-680A-C76CE38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55BADFC-F06B-2245-CD23-94FE3FD8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个性化高阶逐层传播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62A7DF-414E-30ED-4C56-96F714555164}"/>
              </a:ext>
            </a:extLst>
          </p:cNvPr>
          <p:cNvSpPr txBox="1"/>
          <p:nvPr/>
        </p:nvSpPr>
        <p:spPr>
          <a:xfrm>
            <a:off x="527223" y="844826"/>
            <a:ext cx="10092270" cy="12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局部邻域环境与传播阶数的关系：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endParaRPr lang="en-US" altLang="zh-CN" b="0" i="0" dirty="0">
              <a:solidFill>
                <a:srgbClr val="3F3F3F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给定节点，他的传播阶数由每一层的目标同质比率 </a:t>
            </a:r>
            <a:r>
              <a:rPr lang="en-US" altLang="zh-CN" b="0" i="1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b="0" i="1" baseline="-25000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和该节点的度 </a:t>
            </a:r>
            <a:r>
              <a:rPr lang="en-US" altLang="zh-CN" i="1" dirty="0">
                <a:solidFill>
                  <a:srgbClr val="3F3F3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i="1" baseline="-25000" dirty="0">
                <a:solidFill>
                  <a:srgbClr val="3F3F3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有关；</a:t>
            </a:r>
            <a:endParaRPr lang="en-US" altLang="zh-CN" b="0" i="0" dirty="0">
              <a:solidFill>
                <a:srgbClr val="3F3F3F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1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b="0" i="1" baseline="-25000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和 </a:t>
            </a:r>
            <a:r>
              <a:rPr lang="en-US" altLang="zh-CN" i="1" dirty="0">
                <a:solidFill>
                  <a:srgbClr val="3F3F3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i="1" baseline="-25000" dirty="0">
                <a:solidFill>
                  <a:srgbClr val="3F3F3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solidFill>
                  <a:srgbClr val="3F3F3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越小，传播的阶数应越大。</a:t>
            </a:r>
            <a:endParaRPr kumimoji="1" lang="zh-CN" altLang="en-US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8FE05FF-BCB6-3DE4-70AC-C1165EAF0F66}"/>
              </a:ext>
            </a:extLst>
          </p:cNvPr>
          <p:cNvSpPr/>
          <p:nvPr/>
        </p:nvSpPr>
        <p:spPr>
          <a:xfrm>
            <a:off x="5804452" y="1711836"/>
            <a:ext cx="5655365" cy="85476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一阶邻居同质性程度低，就要增加</a:t>
            </a:r>
            <a:r>
              <a:rPr lang="zh-CN" altLang="en-US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感受野（扩展到高阶邻居）</a:t>
            </a:r>
            <a:r>
              <a:rPr lang="zh-CN" altLang="en-US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，在高阶邻居里选择同质性节点来聚合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34D855-AF23-A540-C745-63DAB6A2520D}"/>
              </a:ext>
            </a:extLst>
          </p:cNvPr>
          <p:cNvSpPr txBox="1"/>
          <p:nvPr/>
        </p:nvSpPr>
        <p:spPr>
          <a:xfrm>
            <a:off x="527223" y="2500111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自适应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阶重要性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度量：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A69F257-B4EF-17CA-631D-A906F86C0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385" y="3056582"/>
            <a:ext cx="3374063" cy="30673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E6A6697-3ED9-BD97-E63A-4ECBCFCBAB80}"/>
              </a:ext>
            </a:extLst>
          </p:cNvPr>
          <p:cNvSpPr txBox="1"/>
          <p:nvPr/>
        </p:nvSpPr>
        <p:spPr>
          <a:xfrm>
            <a:off x="566979" y="2993983"/>
            <a:ext cx="587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kumimoji="1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传播</a:t>
            </a:r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kumimoji="1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阶后的邻居特征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与中心节点的</a:t>
            </a:r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图内同质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194AC0-940E-F4BF-DE61-5F3BF102E055}"/>
              </a:ext>
            </a:extLst>
          </p:cNvPr>
          <p:cNvSpPr txBox="1"/>
          <p:nvPr/>
        </p:nvSpPr>
        <p:spPr>
          <a:xfrm>
            <a:off x="566979" y="341517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预测下一个时刻的</a:t>
            </a:r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图间时序同质性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1144E1A-F604-8115-0E8B-1A45AD225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789" y="3484746"/>
            <a:ext cx="3016208" cy="3067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33CB9A7-13A5-4D33-5565-7A37AB2D97EC}"/>
              </a:ext>
            </a:extLst>
          </p:cNvPr>
          <p:cNvSpPr txBox="1"/>
          <p:nvPr/>
        </p:nvSpPr>
        <p:spPr>
          <a:xfrm>
            <a:off x="7961244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目标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15C34BE-34F0-8BA5-C4B2-9FAF5B284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741" y="4053704"/>
            <a:ext cx="6428096" cy="547072"/>
          </a:xfrm>
          <a:prstGeom prst="rect">
            <a:avLst/>
          </a:prstGeom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69AD2F83-C6FB-5ED3-F37F-0D475635BF9D}"/>
              </a:ext>
            </a:extLst>
          </p:cNvPr>
          <p:cNvSpPr/>
          <p:nvPr/>
        </p:nvSpPr>
        <p:spPr>
          <a:xfrm>
            <a:off x="7961244" y="4001384"/>
            <a:ext cx="3504951" cy="85476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kumimoji="1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阶邻居与目标同质性的相似度</a:t>
            </a:r>
            <a:endParaRPr kumimoji="1"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越大，则第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阶重要性程度越大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485F4F7-C4DD-E7D8-4AB4-1EB1A639EF76}"/>
              </a:ext>
            </a:extLst>
          </p:cNvPr>
          <p:cNvSpPr txBox="1"/>
          <p:nvPr/>
        </p:nvSpPr>
        <p:spPr>
          <a:xfrm>
            <a:off x="566979" y="475708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个性化高阶传播模块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D35C0B2-35C0-D432-F12E-FD7DD9915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52" y="5250959"/>
            <a:ext cx="6336165" cy="367527"/>
          </a:xfrm>
          <a:prstGeom prst="rect">
            <a:avLst/>
          </a:prstGeom>
        </p:spPr>
      </p:pic>
      <p:sp>
        <p:nvSpPr>
          <p:cNvPr id="23" name="圆角矩形 22">
            <a:extLst>
              <a:ext uri="{FF2B5EF4-FFF2-40B4-BE49-F238E27FC236}">
                <a16:creationId xmlns:a16="http://schemas.microsoft.com/office/drawing/2014/main" id="{FEED5502-3D46-85AB-52B5-E0EF50164988}"/>
              </a:ext>
            </a:extLst>
          </p:cNvPr>
          <p:cNvSpPr/>
          <p:nvPr/>
        </p:nvSpPr>
        <p:spPr>
          <a:xfrm>
            <a:off x="7954866" y="5179180"/>
            <a:ext cx="3504951" cy="5110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重要性权值做可学习的变换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98A35D2-CAD1-0FF1-6855-8CB0C089E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207" y="5700168"/>
            <a:ext cx="3990820" cy="626011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:a16="http://schemas.microsoft.com/office/drawing/2014/main" id="{C847BD00-286E-72CB-35DF-22BA56218D67}"/>
              </a:ext>
            </a:extLst>
          </p:cNvPr>
          <p:cNvSpPr/>
          <p:nvPr/>
        </p:nvSpPr>
        <p:spPr>
          <a:xfrm>
            <a:off x="6987209" y="5779849"/>
            <a:ext cx="4508363" cy="5110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对同质性部分做高阶消息传递和消息聚合</a:t>
            </a:r>
          </a:p>
        </p:txBody>
      </p:sp>
    </p:spTree>
    <p:extLst>
      <p:ext uri="{BB962C8B-B14F-4D97-AF65-F5344CB8AC3E}">
        <p14:creationId xmlns:p14="http://schemas.microsoft.com/office/powerpoint/2010/main" val="118709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  <p:bldP spid="20" grpId="0" animBg="1"/>
      <p:bldP spid="21" grpId="0"/>
      <p:bldP spid="23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11CDAC-C68A-6271-3B81-5F65C73CC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653D99-9041-8D41-C4C6-8D05C83E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时序卷积模块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D8D535-08D6-B444-9ABA-058B79568C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temporal-spatial-tempora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架构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98BF4C1-2829-9065-2793-C85CDAF41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0" y="1218116"/>
            <a:ext cx="3778250" cy="48592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FDAFA9-85D6-24DC-4760-CCA95E56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306" y="2726714"/>
            <a:ext cx="2976761" cy="3351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C436C8-ECF0-9E39-077A-3125A682C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306" y="3647727"/>
            <a:ext cx="1694273" cy="3351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D20DA3-0CED-C16B-69AF-B6ACA70CE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06" y="4475716"/>
            <a:ext cx="3932994" cy="4538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489E06-B096-FB78-C8CF-A4EE564E0A87}"/>
              </a:ext>
            </a:extLst>
          </p:cNvPr>
          <p:cNvSpPr txBox="1"/>
          <p:nvPr/>
        </p:nvSpPr>
        <p:spPr>
          <a:xfrm>
            <a:off x="8224721" y="2692514"/>
            <a:ext cx="3014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（1-D causal convolution）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568258-C4F4-21A7-DF41-388F8FD11D05}"/>
              </a:ext>
            </a:extLst>
          </p:cNvPr>
          <p:cNvSpPr txBox="1"/>
          <p:nvPr/>
        </p:nvSpPr>
        <p:spPr>
          <a:xfrm>
            <a:off x="229698" y="6364591"/>
            <a:ext cx="11348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[1] Yu </a:t>
            </a:r>
            <a:r>
              <a:rPr kumimoji="1" lang="en-US" altLang="zh-CN" sz="1400" i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et al. </a:t>
            </a:r>
            <a:r>
              <a:rPr kumimoji="1" lang="en-US" altLang="zh-CN" sz="1400" dirty="0" err="1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Spatio</a:t>
            </a:r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-Temporal Graph Convolutional Networks: A Deep Learning Framework for Trafﬁc Forecasting. IJCAI 2018.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C8E29C-58BC-E9C8-809B-90BAE8FA5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659" y="5216777"/>
            <a:ext cx="7468451" cy="6912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1D76253-B1F8-1BE5-D7BD-E2C0D68B2AAD}"/>
              </a:ext>
            </a:extLst>
          </p:cNvPr>
          <p:cNvSpPr txBox="1"/>
          <p:nvPr/>
        </p:nvSpPr>
        <p:spPr>
          <a:xfrm>
            <a:off x="6888615" y="58926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同质性分类损失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DB4F65-5D4E-9DA1-9C6D-ABDAA0136AB3}"/>
              </a:ext>
            </a:extLst>
          </p:cNvPr>
          <p:cNvSpPr txBox="1"/>
          <p:nvPr/>
        </p:nvSpPr>
        <p:spPr>
          <a:xfrm>
            <a:off x="10098748" y="5851632"/>
            <a:ext cx="16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序列预测损失</a:t>
            </a:r>
          </a:p>
        </p:txBody>
      </p:sp>
    </p:spTree>
    <p:extLst>
      <p:ext uri="{BB962C8B-B14F-4D97-AF65-F5344CB8AC3E}">
        <p14:creationId xmlns:p14="http://schemas.microsoft.com/office/powerpoint/2010/main" val="3888553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7B060B-DC00-AD6F-1BFB-EBFBE65E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FC58BD-CA27-F4FE-0E53-90CE79E3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4CA41-2E72-384F-BCB0-187436C28BBF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8496326-9D86-5EF3-8B1D-07AB00B8F19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9428CF4E-2537-D98F-F035-21D1C1E776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5" name="Google Shape;864;p65">
                  <a:extLst>
                    <a:ext uri="{FF2B5EF4-FFF2-40B4-BE49-F238E27FC236}">
                      <a16:creationId xmlns:a16="http://schemas.microsoft.com/office/drawing/2014/main" id="{B5190D29-C66D-473E-3EF1-4B26CCD0F102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" name="Google Shape;865;p65">
                  <a:extLst>
                    <a:ext uri="{FF2B5EF4-FFF2-40B4-BE49-F238E27FC236}">
                      <a16:creationId xmlns:a16="http://schemas.microsoft.com/office/drawing/2014/main" id="{0AA46016-F271-2B42-4CA5-F80A658B787F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2EED6B65-482D-C1E6-BA3E-6A1B544B082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3" name="Google Shape;864;p65">
                  <a:extLst>
                    <a:ext uri="{FF2B5EF4-FFF2-40B4-BE49-F238E27FC236}">
                      <a16:creationId xmlns:a16="http://schemas.microsoft.com/office/drawing/2014/main" id="{FFDBD797-07D8-78F3-7077-A1BF31725D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" name="Google Shape;865;p65">
                  <a:extLst>
                    <a:ext uri="{FF2B5EF4-FFF2-40B4-BE49-F238E27FC236}">
                      <a16:creationId xmlns:a16="http://schemas.microsoft.com/office/drawing/2014/main" id="{94FF0A16-B652-3F9A-12E1-09C1C5945CA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32" name="矩形: 圆角 1">
                <a:extLst>
                  <a:ext uri="{FF2B5EF4-FFF2-40B4-BE49-F238E27FC236}">
                    <a16:creationId xmlns:a16="http://schemas.microsoft.com/office/drawing/2014/main" id="{DB4D498D-3AF6-731A-2604-602EFB22039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7B4385-0828-CE5E-B071-0DE8C72FCDCD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23" name="Google Shape;863;p65">
                <a:extLst>
                  <a:ext uri="{FF2B5EF4-FFF2-40B4-BE49-F238E27FC236}">
                    <a16:creationId xmlns:a16="http://schemas.microsoft.com/office/drawing/2014/main" id="{86000110-D24F-3EC5-8E33-8E251B0C07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28" name="Google Shape;864;p65">
                  <a:extLst>
                    <a:ext uri="{FF2B5EF4-FFF2-40B4-BE49-F238E27FC236}">
                      <a16:creationId xmlns:a16="http://schemas.microsoft.com/office/drawing/2014/main" id="{2541A128-9AA9-6257-6844-445197D4CB6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9" name="Google Shape;865;p65">
                  <a:extLst>
                    <a:ext uri="{FF2B5EF4-FFF2-40B4-BE49-F238E27FC236}">
                      <a16:creationId xmlns:a16="http://schemas.microsoft.com/office/drawing/2014/main" id="{EE647A32-56C0-30FE-403B-1914092FDC0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" name="Google Shape;863;p65">
                <a:extLst>
                  <a:ext uri="{FF2B5EF4-FFF2-40B4-BE49-F238E27FC236}">
                    <a16:creationId xmlns:a16="http://schemas.microsoft.com/office/drawing/2014/main" id="{AE360650-6497-8F06-70CB-7BF450459F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26" name="Google Shape;864;p65">
                  <a:extLst>
                    <a:ext uri="{FF2B5EF4-FFF2-40B4-BE49-F238E27FC236}">
                      <a16:creationId xmlns:a16="http://schemas.microsoft.com/office/drawing/2014/main" id="{1AE04D20-E4E4-3F5C-B78C-B2F00C4300C2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7" name="Google Shape;865;p65">
                  <a:extLst>
                    <a:ext uri="{FF2B5EF4-FFF2-40B4-BE49-F238E27FC236}">
                      <a16:creationId xmlns:a16="http://schemas.microsoft.com/office/drawing/2014/main" id="{26FDEB80-53A7-C63F-A4D3-8F19798013E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5" name="矩形: 圆角 43">
                <a:extLst>
                  <a:ext uri="{FF2B5EF4-FFF2-40B4-BE49-F238E27FC236}">
                    <a16:creationId xmlns:a16="http://schemas.microsoft.com/office/drawing/2014/main" id="{4A074BE2-A5EB-C97A-BFC4-4C8818EFEEB9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总结思考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C4BBA09-0DE0-1639-0CE4-3DE327C3EE47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16" name="Google Shape;863;p65">
                <a:extLst>
                  <a:ext uri="{FF2B5EF4-FFF2-40B4-BE49-F238E27FC236}">
                    <a16:creationId xmlns:a16="http://schemas.microsoft.com/office/drawing/2014/main" id="{88BB08E2-D11F-731F-85E7-4E3CC288E0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21" name="Google Shape;864;p65">
                  <a:extLst>
                    <a:ext uri="{FF2B5EF4-FFF2-40B4-BE49-F238E27FC236}">
                      <a16:creationId xmlns:a16="http://schemas.microsoft.com/office/drawing/2014/main" id="{2C6AD775-829D-9135-64E1-66147B9B8572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2" name="Google Shape;865;p65">
                  <a:extLst>
                    <a:ext uri="{FF2B5EF4-FFF2-40B4-BE49-F238E27FC236}">
                      <a16:creationId xmlns:a16="http://schemas.microsoft.com/office/drawing/2014/main" id="{9055CBB9-9983-4C84-95C3-1D4E45E02F19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" name="Google Shape;863;p65">
                <a:extLst>
                  <a:ext uri="{FF2B5EF4-FFF2-40B4-BE49-F238E27FC236}">
                    <a16:creationId xmlns:a16="http://schemas.microsoft.com/office/drawing/2014/main" id="{D9485B46-EE4B-D7A6-18F9-7A70997056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19" name="Google Shape;864;p65">
                  <a:extLst>
                    <a:ext uri="{FF2B5EF4-FFF2-40B4-BE49-F238E27FC236}">
                      <a16:creationId xmlns:a16="http://schemas.microsoft.com/office/drawing/2014/main" id="{12C095CF-A16B-29E0-D154-71AEC308004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0" name="Google Shape;865;p65">
                  <a:extLst>
                    <a:ext uri="{FF2B5EF4-FFF2-40B4-BE49-F238E27FC236}">
                      <a16:creationId xmlns:a16="http://schemas.microsoft.com/office/drawing/2014/main" id="{F3F03CDA-21AC-EFEF-D9AB-03EF1DF99A4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" name="矩形: 圆角 51">
                <a:extLst>
                  <a:ext uri="{FF2B5EF4-FFF2-40B4-BE49-F238E27FC236}">
                    <a16:creationId xmlns:a16="http://schemas.microsoft.com/office/drawing/2014/main" id="{E19146F4-FC4B-A2FD-0A6B-38EBE3EE4F8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技术路线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5E50D0F-048E-D840-D20B-6B24FE4EBA73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9" name="Google Shape;863;p65">
                <a:extLst>
                  <a:ext uri="{FF2B5EF4-FFF2-40B4-BE49-F238E27FC236}">
                    <a16:creationId xmlns:a16="http://schemas.microsoft.com/office/drawing/2014/main" id="{487D37CE-F8F5-B9F3-178E-C74C8EB215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14" name="Google Shape;864;p65">
                  <a:extLst>
                    <a:ext uri="{FF2B5EF4-FFF2-40B4-BE49-F238E27FC236}">
                      <a16:creationId xmlns:a16="http://schemas.microsoft.com/office/drawing/2014/main" id="{EC25A136-A35A-6ED9-1AFC-58767BF4EFD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5" name="Google Shape;865;p65">
                  <a:extLst>
                    <a:ext uri="{FF2B5EF4-FFF2-40B4-BE49-F238E27FC236}">
                      <a16:creationId xmlns:a16="http://schemas.microsoft.com/office/drawing/2014/main" id="{9454F3AF-1CD7-82D2-9157-2EDC2D90F6F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" name="Google Shape;863;p65">
                <a:extLst>
                  <a:ext uri="{FF2B5EF4-FFF2-40B4-BE49-F238E27FC236}">
                    <a16:creationId xmlns:a16="http://schemas.microsoft.com/office/drawing/2014/main" id="{58151EC1-2D80-9CDB-1BD1-AA11C1BE7C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12" name="Google Shape;864;p65">
                  <a:extLst>
                    <a:ext uri="{FF2B5EF4-FFF2-40B4-BE49-F238E27FC236}">
                      <a16:creationId xmlns:a16="http://schemas.microsoft.com/office/drawing/2014/main" id="{50B7740F-C616-46E0-84A2-1A5412B7D02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3" name="Google Shape;865;p65">
                  <a:extLst>
                    <a:ext uri="{FF2B5EF4-FFF2-40B4-BE49-F238E27FC236}">
                      <a16:creationId xmlns:a16="http://schemas.microsoft.com/office/drawing/2014/main" id="{8125117C-AA64-FB0F-94AF-9B0AD2A126D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矩形: 圆角 59">
                <a:extLst>
                  <a:ext uri="{FF2B5EF4-FFF2-40B4-BE49-F238E27FC236}">
                    <a16:creationId xmlns:a16="http://schemas.microsoft.com/office/drawing/2014/main" id="{8B9B35B3-9D18-D063-D687-137BBAD602E1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spc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实验结果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82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56781D-E9DD-898A-2DE2-7249915F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531FAA-8F4A-A385-713E-71826DC0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CBD9D0E-936B-1A8E-14AD-E9B63ED11FBA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BDA629F-F798-CC23-A264-54D2F49422E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66646293-2EF6-33DE-7CB3-6CC55D62E62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5" name="Google Shape;864;p65">
                  <a:extLst>
                    <a:ext uri="{FF2B5EF4-FFF2-40B4-BE49-F238E27FC236}">
                      <a16:creationId xmlns:a16="http://schemas.microsoft.com/office/drawing/2014/main" id="{FEC77BF2-3655-559B-079B-79435415DA0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" name="Google Shape;865;p65">
                  <a:extLst>
                    <a:ext uri="{FF2B5EF4-FFF2-40B4-BE49-F238E27FC236}">
                      <a16:creationId xmlns:a16="http://schemas.microsoft.com/office/drawing/2014/main" id="{1E466B1F-B4AD-8F12-2D51-7E4BE1BC81B5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D0CCEF6C-02E5-024A-55CB-8834A0D42C3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3" name="Google Shape;864;p65">
                  <a:extLst>
                    <a:ext uri="{FF2B5EF4-FFF2-40B4-BE49-F238E27FC236}">
                      <a16:creationId xmlns:a16="http://schemas.microsoft.com/office/drawing/2014/main" id="{A3A435E7-DAC9-E818-07FE-37F5964CED6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" name="Google Shape;865;p65">
                  <a:extLst>
                    <a:ext uri="{FF2B5EF4-FFF2-40B4-BE49-F238E27FC236}">
                      <a16:creationId xmlns:a16="http://schemas.microsoft.com/office/drawing/2014/main" id="{F619AE73-338F-3413-91A9-DF12E9B9581D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32" name="矩形: 圆角 1">
                <a:extLst>
                  <a:ext uri="{FF2B5EF4-FFF2-40B4-BE49-F238E27FC236}">
                    <a16:creationId xmlns:a16="http://schemas.microsoft.com/office/drawing/2014/main" id="{24722956-4CAA-6112-24DD-B8778DB47A8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2DA562B-DB24-8299-3AB7-510890C80A7E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23" name="Google Shape;863;p65">
                <a:extLst>
                  <a:ext uri="{FF2B5EF4-FFF2-40B4-BE49-F238E27FC236}">
                    <a16:creationId xmlns:a16="http://schemas.microsoft.com/office/drawing/2014/main" id="{6D9A3462-97FA-3334-B7CE-FC89110E31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28" name="Google Shape;864;p65">
                  <a:extLst>
                    <a:ext uri="{FF2B5EF4-FFF2-40B4-BE49-F238E27FC236}">
                      <a16:creationId xmlns:a16="http://schemas.microsoft.com/office/drawing/2014/main" id="{1E61D264-6830-A822-F41F-D0D0EE5EE750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9" name="Google Shape;865;p65">
                  <a:extLst>
                    <a:ext uri="{FF2B5EF4-FFF2-40B4-BE49-F238E27FC236}">
                      <a16:creationId xmlns:a16="http://schemas.microsoft.com/office/drawing/2014/main" id="{9E144143-BC25-975D-0E8B-BBB4D3E4A42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" name="Google Shape;863;p65">
                <a:extLst>
                  <a:ext uri="{FF2B5EF4-FFF2-40B4-BE49-F238E27FC236}">
                    <a16:creationId xmlns:a16="http://schemas.microsoft.com/office/drawing/2014/main" id="{4A02BD0A-2723-28A3-B2C7-D2781946AFF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26" name="Google Shape;864;p65">
                  <a:extLst>
                    <a:ext uri="{FF2B5EF4-FFF2-40B4-BE49-F238E27FC236}">
                      <a16:creationId xmlns:a16="http://schemas.microsoft.com/office/drawing/2014/main" id="{AB67AD2C-0D36-03B4-5A61-223DB587DC7E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7" name="Google Shape;865;p65">
                  <a:extLst>
                    <a:ext uri="{FF2B5EF4-FFF2-40B4-BE49-F238E27FC236}">
                      <a16:creationId xmlns:a16="http://schemas.microsoft.com/office/drawing/2014/main" id="{9CE798A3-1302-457E-CD68-65B5C59252F2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5" name="矩形: 圆角 43">
                <a:extLst>
                  <a:ext uri="{FF2B5EF4-FFF2-40B4-BE49-F238E27FC236}">
                    <a16:creationId xmlns:a16="http://schemas.microsoft.com/office/drawing/2014/main" id="{8166F8F4-E7E2-A0D6-923F-3D0C23A744C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总结思考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CE50F05-7914-61AF-2608-3E03031CA0BE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16" name="Google Shape;863;p65">
                <a:extLst>
                  <a:ext uri="{FF2B5EF4-FFF2-40B4-BE49-F238E27FC236}">
                    <a16:creationId xmlns:a16="http://schemas.microsoft.com/office/drawing/2014/main" id="{D1B68D66-0B55-F88A-1498-69B14987BD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21" name="Google Shape;864;p65">
                  <a:extLst>
                    <a:ext uri="{FF2B5EF4-FFF2-40B4-BE49-F238E27FC236}">
                      <a16:creationId xmlns:a16="http://schemas.microsoft.com/office/drawing/2014/main" id="{D1B603C6-9150-8427-56E2-E0FBD2C29BA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2" name="Google Shape;865;p65">
                  <a:extLst>
                    <a:ext uri="{FF2B5EF4-FFF2-40B4-BE49-F238E27FC236}">
                      <a16:creationId xmlns:a16="http://schemas.microsoft.com/office/drawing/2014/main" id="{DD0B90EA-AD17-26CD-7521-45DA00BDA111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" name="Google Shape;863;p65">
                <a:extLst>
                  <a:ext uri="{FF2B5EF4-FFF2-40B4-BE49-F238E27FC236}">
                    <a16:creationId xmlns:a16="http://schemas.microsoft.com/office/drawing/2014/main" id="{B873BB65-8C41-AFD3-C2F1-96C1DDFF00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19" name="Google Shape;864;p65">
                  <a:extLst>
                    <a:ext uri="{FF2B5EF4-FFF2-40B4-BE49-F238E27FC236}">
                      <a16:creationId xmlns:a16="http://schemas.microsoft.com/office/drawing/2014/main" id="{BDC27E5A-19F9-8A77-420E-A805ED517D97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0" name="Google Shape;865;p65">
                  <a:extLst>
                    <a:ext uri="{FF2B5EF4-FFF2-40B4-BE49-F238E27FC236}">
                      <a16:creationId xmlns:a16="http://schemas.microsoft.com/office/drawing/2014/main" id="{1BEBC2CF-E89A-B94B-5991-390B87B923E3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" name="矩形: 圆角 51">
                <a:extLst>
                  <a:ext uri="{FF2B5EF4-FFF2-40B4-BE49-F238E27FC236}">
                    <a16:creationId xmlns:a16="http://schemas.microsoft.com/office/drawing/2014/main" id="{44257F07-B2E5-C99F-6F11-022AFCABB56D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1DC1C71-359E-112A-0AD2-191D17A5439E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9" name="Google Shape;863;p65">
                <a:extLst>
                  <a:ext uri="{FF2B5EF4-FFF2-40B4-BE49-F238E27FC236}">
                    <a16:creationId xmlns:a16="http://schemas.microsoft.com/office/drawing/2014/main" id="{6D615EB1-6414-16FA-F485-4D127B4079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14" name="Google Shape;864;p65">
                  <a:extLst>
                    <a:ext uri="{FF2B5EF4-FFF2-40B4-BE49-F238E27FC236}">
                      <a16:creationId xmlns:a16="http://schemas.microsoft.com/office/drawing/2014/main" id="{E6B8424C-DFEF-8719-2765-ABEFD2C6427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5" name="Google Shape;865;p65">
                  <a:extLst>
                    <a:ext uri="{FF2B5EF4-FFF2-40B4-BE49-F238E27FC236}">
                      <a16:creationId xmlns:a16="http://schemas.microsoft.com/office/drawing/2014/main" id="{7C335003-8CF8-DD22-1B3B-48A6471A92DF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" name="Google Shape;863;p65">
                <a:extLst>
                  <a:ext uri="{FF2B5EF4-FFF2-40B4-BE49-F238E27FC236}">
                    <a16:creationId xmlns:a16="http://schemas.microsoft.com/office/drawing/2014/main" id="{AE0ACE24-0EA4-EACD-84B5-65D2467F51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12" name="Google Shape;864;p65">
                  <a:extLst>
                    <a:ext uri="{FF2B5EF4-FFF2-40B4-BE49-F238E27FC236}">
                      <a16:creationId xmlns:a16="http://schemas.microsoft.com/office/drawing/2014/main" id="{DD0D046E-1789-1EF6-3B99-EE67AA4BC7A7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3" name="Google Shape;865;p65">
                  <a:extLst>
                    <a:ext uri="{FF2B5EF4-FFF2-40B4-BE49-F238E27FC236}">
                      <a16:creationId xmlns:a16="http://schemas.microsoft.com/office/drawing/2014/main" id="{8C0AE1AE-2B14-7C12-EB2E-2DAE68FE8DE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矩形: 圆角 59">
                <a:extLst>
                  <a:ext uri="{FF2B5EF4-FFF2-40B4-BE49-F238E27FC236}">
                    <a16:creationId xmlns:a16="http://schemas.microsoft.com/office/drawing/2014/main" id="{FF5B1E4E-6450-B8B1-7E5B-026AA013FDC9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实验结果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080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09A38F-4802-23D2-5911-C54565DD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8651549-4607-7C67-0FE3-5C627864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D86DE5D6-6E35-A9E2-52B0-DE24560AA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79" y="1079205"/>
            <a:ext cx="6678646" cy="28360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B8105E-FD93-E29D-22F2-C73DB58AEB2B}"/>
              </a:ext>
            </a:extLst>
          </p:cNvPr>
          <p:cNvSpPr txBox="1"/>
          <p:nvPr/>
        </p:nvSpPr>
        <p:spPr>
          <a:xfrm>
            <a:off x="685575" y="1438091"/>
            <a:ext cx="3601499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交通流数据：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METR-LA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、</a:t>
            </a:r>
            <a:r>
              <a:rPr kumimoji="1" lang="en-US" altLang="zh-CN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PeMS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-BAY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PM2.5</a:t>
            </a: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指数：</a:t>
            </a:r>
            <a:r>
              <a:rPr kumimoji="1" lang="en-US" altLang="zh-CN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KnowAir</a:t>
            </a:r>
            <a:endParaRPr kumimoji="1" lang="en-US" altLang="zh-CN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温度：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Temperature</a:t>
            </a:r>
            <a:endParaRPr kumimoji="1" lang="zh-CN" altLang="en-US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94BFD53C-9432-EEF4-38C4-85C1E3316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21" y="4147699"/>
            <a:ext cx="6678646" cy="18443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54C03E7-1FCD-9D99-A472-649E8F53F466}"/>
              </a:ext>
            </a:extLst>
          </p:cNvPr>
          <p:cNvSpPr txBox="1"/>
          <p:nvPr/>
        </p:nvSpPr>
        <p:spPr>
          <a:xfrm>
            <a:off x="3446393" y="5905288"/>
            <a:ext cx="2934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同质、正向异质、负向异质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85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6F78B3-5E4D-E8BB-D979-539B195F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486B6B-4A5A-6190-8BD2-47FEC440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Performance comparison</a:t>
            </a:r>
            <a:endParaRPr kumimoji="1" lang="zh-CN" altLang="en-US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0E232FD9-6A74-C703-D045-C246495CB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60" y="978745"/>
            <a:ext cx="8326815" cy="35912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9DFA5F-FD23-4B6B-355F-E6394E42787A}"/>
              </a:ext>
            </a:extLst>
          </p:cNvPr>
          <p:cNvSpPr txBox="1"/>
          <p:nvPr/>
        </p:nvSpPr>
        <p:spPr>
          <a:xfrm>
            <a:off x="2075803" y="4570037"/>
            <a:ext cx="7516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solidFill>
                  <a:schemeClr val="accent1"/>
                </a:solidFill>
              </a:rPr>
              <a:t>Classic GNN models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GCN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GAT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GraphSAGE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chemeClr val="accent1"/>
                </a:solidFill>
              </a:rPr>
              <a:t>Heterophily GNN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SuperGAT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EGConv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H2GCN</a:t>
            </a:r>
          </a:p>
          <a:p>
            <a:r>
              <a:rPr kumimoji="1" lang="en" altLang="zh-CN" dirty="0">
                <a:solidFill>
                  <a:schemeClr val="accent1"/>
                </a:solidFill>
              </a:rPr>
              <a:t>Spatiotemporal graph learning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STGCN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GWN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MTGNN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DCRNN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ASTGNN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45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501D84-78E3-90A2-3F7E-96393C3A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AC302A-F0C4-4B6B-DCBD-DB2B66F4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Ablation study</a:t>
            </a:r>
            <a:endParaRPr kumimoji="1" lang="zh-CN" altLang="en-US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33C83B7F-9F39-2B86-50C9-2D071F562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58" y="1517650"/>
            <a:ext cx="7772400" cy="23949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567EFB-148D-A7CF-84A1-EC84B8D55DB1}"/>
              </a:ext>
            </a:extLst>
          </p:cNvPr>
          <p:cNvSpPr txBox="1"/>
          <p:nvPr/>
        </p:nvSpPr>
        <p:spPr>
          <a:xfrm>
            <a:off x="2912165" y="4043360"/>
            <a:ext cx="6131615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V-TO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：无面向同质的邻居聚合，直接使用</a:t>
            </a: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GCN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V-Mix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：无个性化高阶逐层传播 ，使用</a:t>
            </a:r>
            <a:r>
              <a:rPr kumimoji="1" lang="en-US" altLang="zh-CN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MixHop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融合多层信息</a:t>
            </a:r>
            <a:endParaRPr kumimoji="1" lang="en-US" altLang="zh-CN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V-ULW</a:t>
            </a:r>
            <a:r>
              <a:rPr kumimoji="1" lang="zh-CN" altLang="en-US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：无个性化高阶逐层传播 ，直接平均融合多层信息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CEFA3A-3F16-C602-E9CA-F135715A1ECE}"/>
              </a:ext>
            </a:extLst>
          </p:cNvPr>
          <p:cNvSpPr txBox="1"/>
          <p:nvPr/>
        </p:nvSpPr>
        <p:spPr>
          <a:xfrm>
            <a:off x="229698" y="6364591"/>
            <a:ext cx="11348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[1] Abu-El-</a:t>
            </a:r>
            <a:r>
              <a:rPr kumimoji="1" lang="en-US" altLang="zh-CN" sz="1400" dirty="0" err="1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Haija</a:t>
            </a:r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sz="1400" i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et al. </a:t>
            </a:r>
            <a:r>
              <a:rPr kumimoji="1" lang="en-US" altLang="zh-CN" sz="1400" dirty="0" err="1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MixHop</a:t>
            </a:r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: Higher-Order Graph Convolutional Architectures via </a:t>
            </a:r>
            <a:r>
              <a:rPr kumimoji="1" lang="en-US" altLang="zh-CN" sz="1400" dirty="0" err="1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Sparsified</a:t>
            </a:r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 Neighborhood Mixing. ICML 2019.</a:t>
            </a:r>
          </a:p>
        </p:txBody>
      </p:sp>
    </p:spTree>
    <p:extLst>
      <p:ext uri="{BB962C8B-B14F-4D97-AF65-F5344CB8AC3E}">
        <p14:creationId xmlns:p14="http://schemas.microsoft.com/office/powerpoint/2010/main" val="388991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657C39-5F26-9A68-05FC-0EA98953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59F44E-CAF8-CB56-4C9E-6B9CD109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Generalization on different </a:t>
            </a:r>
            <a:r>
              <a:rPr kumimoji="1" lang="el-GR" altLang="zh-CN" dirty="0"/>
              <a:t>γ </a:t>
            </a:r>
            <a:r>
              <a:rPr kumimoji="1" lang="en" altLang="zh-CN" dirty="0"/>
              <a:t>and multi-step prediction</a:t>
            </a:r>
            <a:endParaRPr kumimoji="1" lang="zh-CN" altLang="en-US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2DCA9AAA-5E1D-E139-F01E-A5FF1332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0" y="1365803"/>
            <a:ext cx="10074020" cy="3196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D7E327-73B2-D721-DD69-A3AAFEA5C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221" y="4528068"/>
            <a:ext cx="1546578" cy="3693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9523F2-F1DA-75AA-AEDC-ABF5FB70EC33}"/>
              </a:ext>
            </a:extLst>
          </p:cNvPr>
          <p:cNvSpPr txBox="1"/>
          <p:nvPr/>
        </p:nvSpPr>
        <p:spPr>
          <a:xfrm>
            <a:off x="3126924" y="5188235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多步预测：随着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时间跨度的增加，模型逐渐失去优势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57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90DFAB-A3FA-0E04-1891-AF3BF7DD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23AEBC-9ED6-A3C8-5B11-CABC593C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2D5E9C-A3B1-2076-8D5B-A809FFB5D2F5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9F76AEB-7AED-DB10-1E17-D9588098E704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12FD0444-297E-7626-1E58-A579E8A251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5" name="Google Shape;864;p65">
                  <a:extLst>
                    <a:ext uri="{FF2B5EF4-FFF2-40B4-BE49-F238E27FC236}">
                      <a16:creationId xmlns:a16="http://schemas.microsoft.com/office/drawing/2014/main" id="{B305B3C5-09BC-F3D1-5FD8-2BA273D12F82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" name="Google Shape;865;p65">
                  <a:extLst>
                    <a:ext uri="{FF2B5EF4-FFF2-40B4-BE49-F238E27FC236}">
                      <a16:creationId xmlns:a16="http://schemas.microsoft.com/office/drawing/2014/main" id="{963EDAA8-A9F6-080A-A701-AB649BFC088D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088F93CC-DA1E-71FE-89FA-765A338ECF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3" name="Google Shape;864;p65">
                  <a:extLst>
                    <a:ext uri="{FF2B5EF4-FFF2-40B4-BE49-F238E27FC236}">
                      <a16:creationId xmlns:a16="http://schemas.microsoft.com/office/drawing/2014/main" id="{CE34CDF3-3FF5-86B9-3CE8-CC0E8F01925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" name="Google Shape;865;p65">
                  <a:extLst>
                    <a:ext uri="{FF2B5EF4-FFF2-40B4-BE49-F238E27FC236}">
                      <a16:creationId xmlns:a16="http://schemas.microsoft.com/office/drawing/2014/main" id="{2DF9A557-538E-AFE3-101D-57A220FE8E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32" name="矩形: 圆角 1">
                <a:extLst>
                  <a:ext uri="{FF2B5EF4-FFF2-40B4-BE49-F238E27FC236}">
                    <a16:creationId xmlns:a16="http://schemas.microsoft.com/office/drawing/2014/main" id="{048259A5-B3FB-8E94-E063-A4C1E9099834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455EC35-5D8A-86B7-AA16-23313C850964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23" name="Google Shape;863;p65">
                <a:extLst>
                  <a:ext uri="{FF2B5EF4-FFF2-40B4-BE49-F238E27FC236}">
                    <a16:creationId xmlns:a16="http://schemas.microsoft.com/office/drawing/2014/main" id="{E746304D-2434-4AEF-7DDD-83AE64F3DE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28" name="Google Shape;864;p65">
                  <a:extLst>
                    <a:ext uri="{FF2B5EF4-FFF2-40B4-BE49-F238E27FC236}">
                      <a16:creationId xmlns:a16="http://schemas.microsoft.com/office/drawing/2014/main" id="{9A1FB9BC-B7CC-6941-D984-FEF21B4FDBA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9" name="Google Shape;865;p65">
                  <a:extLst>
                    <a:ext uri="{FF2B5EF4-FFF2-40B4-BE49-F238E27FC236}">
                      <a16:creationId xmlns:a16="http://schemas.microsoft.com/office/drawing/2014/main" id="{57ACCA19-8020-FE61-337F-38AC07C3E1A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" name="Google Shape;863;p65">
                <a:extLst>
                  <a:ext uri="{FF2B5EF4-FFF2-40B4-BE49-F238E27FC236}">
                    <a16:creationId xmlns:a16="http://schemas.microsoft.com/office/drawing/2014/main" id="{942393FE-BA01-D1F1-5D64-407DEE63D4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26" name="Google Shape;864;p65">
                  <a:extLst>
                    <a:ext uri="{FF2B5EF4-FFF2-40B4-BE49-F238E27FC236}">
                      <a16:creationId xmlns:a16="http://schemas.microsoft.com/office/drawing/2014/main" id="{AE201DFC-BCB2-3B1F-72DB-E1C6DC6215AB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7" name="Google Shape;865;p65">
                  <a:extLst>
                    <a:ext uri="{FF2B5EF4-FFF2-40B4-BE49-F238E27FC236}">
                      <a16:creationId xmlns:a16="http://schemas.microsoft.com/office/drawing/2014/main" id="{E71AA259-2D5A-8208-5A10-042077512A4F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5" name="矩形: 圆角 43">
                <a:extLst>
                  <a:ext uri="{FF2B5EF4-FFF2-40B4-BE49-F238E27FC236}">
                    <a16:creationId xmlns:a16="http://schemas.microsoft.com/office/drawing/2014/main" id="{71F9977F-B88C-3F1A-CCD1-9009419732FE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spc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总结思考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A39A631-2B07-3962-3925-25271D483267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16" name="Google Shape;863;p65">
                <a:extLst>
                  <a:ext uri="{FF2B5EF4-FFF2-40B4-BE49-F238E27FC236}">
                    <a16:creationId xmlns:a16="http://schemas.microsoft.com/office/drawing/2014/main" id="{D8A79CF2-7A94-911A-171F-296762E6A5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21" name="Google Shape;864;p65">
                  <a:extLst>
                    <a:ext uri="{FF2B5EF4-FFF2-40B4-BE49-F238E27FC236}">
                      <a16:creationId xmlns:a16="http://schemas.microsoft.com/office/drawing/2014/main" id="{96BEFE69-F722-5D7A-FA2C-65514E8F4B0C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2" name="Google Shape;865;p65">
                  <a:extLst>
                    <a:ext uri="{FF2B5EF4-FFF2-40B4-BE49-F238E27FC236}">
                      <a16:creationId xmlns:a16="http://schemas.microsoft.com/office/drawing/2014/main" id="{1F9A1642-7C5E-9E3F-D35A-A48208CCC8A2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" name="Google Shape;863;p65">
                <a:extLst>
                  <a:ext uri="{FF2B5EF4-FFF2-40B4-BE49-F238E27FC236}">
                    <a16:creationId xmlns:a16="http://schemas.microsoft.com/office/drawing/2014/main" id="{22B0DFB9-CD3D-EC97-7CA3-968B5AE68C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19" name="Google Shape;864;p65">
                  <a:extLst>
                    <a:ext uri="{FF2B5EF4-FFF2-40B4-BE49-F238E27FC236}">
                      <a16:creationId xmlns:a16="http://schemas.microsoft.com/office/drawing/2014/main" id="{1FFF705B-7DA8-F2C2-CBDF-072EB1E0476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0" name="Google Shape;865;p65">
                  <a:extLst>
                    <a:ext uri="{FF2B5EF4-FFF2-40B4-BE49-F238E27FC236}">
                      <a16:creationId xmlns:a16="http://schemas.microsoft.com/office/drawing/2014/main" id="{D6A4157F-FB0F-EF63-D65A-597C619F3E4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" name="矩形: 圆角 51">
                <a:extLst>
                  <a:ext uri="{FF2B5EF4-FFF2-40B4-BE49-F238E27FC236}">
                    <a16:creationId xmlns:a16="http://schemas.microsoft.com/office/drawing/2014/main" id="{711C66E8-C250-E9A2-6A59-6C51DD1167FE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技术路线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3EFDC3B-7800-E60D-3ADE-8BFA2318D21E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9" name="Google Shape;863;p65">
                <a:extLst>
                  <a:ext uri="{FF2B5EF4-FFF2-40B4-BE49-F238E27FC236}">
                    <a16:creationId xmlns:a16="http://schemas.microsoft.com/office/drawing/2014/main" id="{D87300E3-D5D8-F110-CC00-8CCFB3A5E6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14" name="Google Shape;864;p65">
                  <a:extLst>
                    <a:ext uri="{FF2B5EF4-FFF2-40B4-BE49-F238E27FC236}">
                      <a16:creationId xmlns:a16="http://schemas.microsoft.com/office/drawing/2014/main" id="{87B789D0-8B07-A0D0-6C51-45D991D7E56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5" name="Google Shape;865;p65">
                  <a:extLst>
                    <a:ext uri="{FF2B5EF4-FFF2-40B4-BE49-F238E27FC236}">
                      <a16:creationId xmlns:a16="http://schemas.microsoft.com/office/drawing/2014/main" id="{30E59B68-63CA-C47F-5F69-24645E363411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" name="Google Shape;863;p65">
                <a:extLst>
                  <a:ext uri="{FF2B5EF4-FFF2-40B4-BE49-F238E27FC236}">
                    <a16:creationId xmlns:a16="http://schemas.microsoft.com/office/drawing/2014/main" id="{8FCADDFE-7C2F-E670-1F7C-6B65D658E22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12" name="Google Shape;864;p65">
                  <a:extLst>
                    <a:ext uri="{FF2B5EF4-FFF2-40B4-BE49-F238E27FC236}">
                      <a16:creationId xmlns:a16="http://schemas.microsoft.com/office/drawing/2014/main" id="{6F2E12AE-A8E9-5E8A-5904-108F8291B820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3" name="Google Shape;865;p65">
                  <a:extLst>
                    <a:ext uri="{FF2B5EF4-FFF2-40B4-BE49-F238E27FC236}">
                      <a16:creationId xmlns:a16="http://schemas.microsoft.com/office/drawing/2014/main" id="{1E4E0F09-30A1-E8BE-17E1-3AAF9CA2ECF1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矩形: 圆角 59">
                <a:extLst>
                  <a:ext uri="{FF2B5EF4-FFF2-40B4-BE49-F238E27FC236}">
                    <a16:creationId xmlns:a16="http://schemas.microsoft.com/office/drawing/2014/main" id="{DB59E0D1-D162-0D6D-57C2-9D79653E2C63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1" spc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实验结果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7083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99A01B-1A48-BB12-EA84-2B87E0D4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2806169-1348-A02D-901C-BBE5849D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91B9C5-37FA-9758-7144-ABEF50DB4D63}"/>
              </a:ext>
            </a:extLst>
          </p:cNvPr>
          <p:cNvSpPr txBox="1"/>
          <p:nvPr/>
        </p:nvSpPr>
        <p:spPr>
          <a:xfrm>
            <a:off x="309930" y="1021024"/>
            <a:ext cx="11652371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优点</a:t>
            </a:r>
            <a:endParaRPr kumimoji="1" lang="en-US" altLang="zh-CN" sz="2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核心：</a:t>
            </a:r>
            <a:r>
              <a:rPr kumimoji="1" lang="zh-CN" altLang="en-US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节点选择的时候考虑下一个时刻预测值（目标任务）即</a:t>
            </a:r>
            <a:r>
              <a:rPr kumimoji="1"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Target Homophily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技术路线清晰，技术方案有效</a:t>
            </a:r>
            <a:endParaRPr kumimoji="1" lang="en-US" altLang="zh-CN" sz="2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论文内容丰富（附录</a:t>
            </a:r>
            <a:r>
              <a:rPr kumimoji="1" lang="en-US" altLang="zh-CN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13</a:t>
            </a:r>
            <a:r>
              <a:rPr kumimoji="1" lang="zh-CN" altLang="en-US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页：更详细的模型介绍、理论证明、额外的实验及分析）</a:t>
            </a:r>
            <a:endParaRPr kumimoji="1" lang="en-US" altLang="zh-CN" sz="2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开源代码，好评</a:t>
            </a:r>
            <a:endParaRPr kumimoji="1" lang="en-US" altLang="zh-CN" sz="2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2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缺点</a:t>
            </a:r>
            <a:endParaRPr kumimoji="1" lang="en-US" altLang="zh-CN" sz="2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只适用于单步预测，无法捕捉时序上的长距离依赖</a:t>
            </a:r>
            <a:endParaRPr kumimoji="1" lang="en-US" altLang="zh-CN" sz="2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复杂度高、难以应用到大规模图</a:t>
            </a:r>
            <a:endParaRPr kumimoji="1" lang="en-US" altLang="zh-CN" sz="2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标题是动态图，但只能应用到时空图</a:t>
            </a:r>
            <a:endParaRPr kumimoji="1" lang="en-US" altLang="zh-CN" sz="2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2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55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DF7304-F5C4-9596-E008-D86014E0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5B3F6-6C45-07B9-C18D-17D7AC3D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图结构学习与时空图的异质性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B3E53DF6-5CAD-7C20-9E36-6F6B5B357D5F}"/>
              </a:ext>
            </a:extLst>
          </p:cNvPr>
          <p:cNvSpPr/>
          <p:nvPr/>
        </p:nvSpPr>
        <p:spPr>
          <a:xfrm>
            <a:off x="527220" y="1747879"/>
            <a:ext cx="9278083" cy="1681121"/>
          </a:xfrm>
          <a:prstGeom prst="roundRect">
            <a:avLst>
              <a:gd name="adj" fmla="val 3057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Li, et al.</a:t>
            </a: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Diffusion convolutional recurrent neural network: Data-driven trafﬁc forecasting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ICLR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  <a:ea typeface="Microsoft YaHei" panose="020B0503020204020204" pitchFamily="34" charset="-122"/>
              </a:rPr>
              <a:t>Yu </a:t>
            </a:r>
            <a:r>
              <a:rPr kumimoji="1" lang="en-US" altLang="zh-CN" i="1" dirty="0">
                <a:solidFill>
                  <a:schemeClr val="tx1"/>
                </a:solidFill>
                <a:ea typeface="Microsoft YaHei" panose="020B0503020204020204" pitchFamily="34" charset="-122"/>
              </a:rPr>
              <a:t>et al. </a:t>
            </a:r>
            <a:r>
              <a:rPr kumimoji="1" lang="en-US" altLang="zh-CN" dirty="0" err="1">
                <a:solidFill>
                  <a:schemeClr val="accent1"/>
                </a:solidFill>
                <a:ea typeface="Microsoft YaHei" panose="020B0503020204020204" pitchFamily="34" charset="-122"/>
              </a:rPr>
              <a:t>Spatio</a:t>
            </a:r>
            <a:r>
              <a:rPr kumimoji="1" lang="en-US" altLang="zh-CN" dirty="0">
                <a:solidFill>
                  <a:schemeClr val="accent1"/>
                </a:solidFill>
                <a:ea typeface="Microsoft YaHei" panose="020B0503020204020204" pitchFamily="34" charset="-122"/>
              </a:rPr>
              <a:t>-Temporal Graph Convolutional Networks: A Deep Learning Framework for Trafﬁc Forecasting</a:t>
            </a:r>
            <a:r>
              <a:rPr kumimoji="1" lang="en-US" altLang="zh-CN" dirty="0">
                <a:solidFill>
                  <a:schemeClr val="tx1"/>
                </a:solidFill>
                <a:ea typeface="Microsoft YaHei" panose="020B0503020204020204" pitchFamily="34" charset="-122"/>
              </a:rPr>
              <a:t>. IJCAI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Guo et al.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Attention Based Spatial-Temporal Graph Convolutional Networks for Traffic Flow Forecasting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AAAI 2019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37A3079-383F-9277-1210-07CD08FF4CA0}"/>
              </a:ext>
            </a:extLst>
          </p:cNvPr>
          <p:cNvSpPr/>
          <p:nvPr/>
        </p:nvSpPr>
        <p:spPr>
          <a:xfrm>
            <a:off x="527220" y="3650158"/>
            <a:ext cx="9278083" cy="1513293"/>
          </a:xfrm>
          <a:prstGeom prst="roundRect">
            <a:avLst>
              <a:gd name="adj" fmla="val 3057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Wu, et al.</a:t>
            </a: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Graph </a:t>
            </a:r>
            <a:r>
              <a:rPr kumimoji="1" lang="en" altLang="zh-CN" dirty="0" err="1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WaveNet</a:t>
            </a:r>
            <a:r>
              <a:rPr kumimoji="1" lang="en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for Deep Spatial-Temporal Graph Modeling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IJCAI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  <a:ea typeface="Microsoft YaHei" panose="020B0503020204020204" pitchFamily="34" charset="-122"/>
              </a:rPr>
              <a:t>Wu </a:t>
            </a:r>
            <a:r>
              <a:rPr kumimoji="1" lang="en-US" altLang="zh-CN" i="1" dirty="0">
                <a:solidFill>
                  <a:schemeClr val="tx1"/>
                </a:solidFill>
                <a:ea typeface="Microsoft YaHei" panose="020B0503020204020204" pitchFamily="34" charset="-122"/>
              </a:rPr>
              <a:t>et al. </a:t>
            </a:r>
            <a:r>
              <a:rPr kumimoji="1" lang="en-US" altLang="zh-CN" dirty="0">
                <a:solidFill>
                  <a:schemeClr val="accent1"/>
                </a:solidFill>
                <a:ea typeface="Microsoft YaHei" panose="020B0503020204020204" pitchFamily="34" charset="-122"/>
              </a:rPr>
              <a:t>Connecting the Dots: Multivariate Time Series Forecasting with Graph Neural Networks</a:t>
            </a:r>
            <a:r>
              <a:rPr kumimoji="1" lang="en-US" altLang="zh-CN" dirty="0">
                <a:solidFill>
                  <a:schemeClr val="tx1"/>
                </a:solidFill>
                <a:ea typeface="Microsoft YaHei" panose="020B0503020204020204" pitchFamily="34" charset="-122"/>
              </a:rPr>
              <a:t>. KDD</a:t>
            </a:r>
            <a:r>
              <a:rPr kumimoji="1" lang="zh-CN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Microsoft YaHei" panose="020B0503020204020204" pitchFamily="34" charset="-122"/>
              </a:rPr>
              <a:t>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  <a:ea typeface="Microsoft YaHei" panose="020B0503020204020204" pitchFamily="34" charset="-122"/>
              </a:rPr>
              <a:t>Zhao et al. </a:t>
            </a:r>
            <a:r>
              <a:rPr kumimoji="1" lang="en-US" altLang="zh-CN" dirty="0">
                <a:solidFill>
                  <a:schemeClr val="accent1"/>
                </a:solidFill>
                <a:ea typeface="Microsoft YaHei" panose="020B0503020204020204" pitchFamily="34" charset="-122"/>
              </a:rPr>
              <a:t>Heterogeneous graph structure learning for graph neural networks</a:t>
            </a:r>
            <a:r>
              <a:rPr kumimoji="1" lang="en-US" altLang="zh-CN" dirty="0">
                <a:solidFill>
                  <a:schemeClr val="tx1"/>
                </a:solidFill>
                <a:ea typeface="Microsoft YaHei" panose="020B0503020204020204" pitchFamily="34" charset="-122"/>
              </a:rPr>
              <a:t>. AAAI 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Sun, et al.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Graph Structure Learning with Variational Information Bottleneck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AAAI 2022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C0E35D0-7CA8-0D5D-5252-DE72C109F260}"/>
              </a:ext>
            </a:extLst>
          </p:cNvPr>
          <p:cNvSpPr/>
          <p:nvPr/>
        </p:nvSpPr>
        <p:spPr>
          <a:xfrm>
            <a:off x="527222" y="945300"/>
            <a:ext cx="9278083" cy="581421"/>
          </a:xfrm>
          <a:prstGeom prst="roundRect">
            <a:avLst>
              <a:gd name="adj" fmla="val 3057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自回归模型：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</a:t>
            </a: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、</a:t>
            </a: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ARMA</a:t>
            </a:r>
            <a:r>
              <a:rPr kumimoji="1" lang="zh-CN" altLang="e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、</a:t>
            </a: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ARIMA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深度学习</a:t>
            </a: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RNN</a:t>
            </a: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、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CNN</a:t>
            </a: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、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Transformer</a:t>
            </a:r>
            <a:endParaRPr kumimoji="1" lang="en" altLang="zh-CN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9A7D172-0B47-C30D-74D3-7D805DD981F7}"/>
              </a:ext>
            </a:extLst>
          </p:cNvPr>
          <p:cNvSpPr/>
          <p:nvPr/>
        </p:nvSpPr>
        <p:spPr>
          <a:xfrm>
            <a:off x="527220" y="5380789"/>
            <a:ext cx="9278083" cy="841292"/>
          </a:xfrm>
          <a:prstGeom prst="roundRect">
            <a:avLst>
              <a:gd name="adj" fmla="val 3057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Fang, et al.</a:t>
            </a: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Learning Decomposed Spatial Relations for Multi-Variate Time-Series Modeling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AAAI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  <a:ea typeface="Microsoft YaHei" panose="020B0503020204020204" pitchFamily="34" charset="-122"/>
              </a:rPr>
              <a:t>Jiang </a:t>
            </a:r>
            <a:r>
              <a:rPr kumimoji="1" lang="en-US" altLang="zh-CN" i="1" dirty="0">
                <a:solidFill>
                  <a:schemeClr val="tx1"/>
                </a:solidFill>
                <a:ea typeface="Microsoft YaHei" panose="020B0503020204020204" pitchFamily="34" charset="-122"/>
              </a:rPr>
              <a:t>et al. </a:t>
            </a:r>
            <a:r>
              <a:rPr kumimoji="1" lang="en-US" altLang="zh-CN" dirty="0" err="1">
                <a:solidFill>
                  <a:schemeClr val="accent1"/>
                </a:solidFill>
                <a:ea typeface="Microsoft YaHei" panose="020B0503020204020204" pitchFamily="34" charset="-122"/>
              </a:rPr>
              <a:t>Spatio</a:t>
            </a:r>
            <a:r>
              <a:rPr kumimoji="1" lang="en-US" altLang="zh-CN" dirty="0">
                <a:solidFill>
                  <a:schemeClr val="accent1"/>
                </a:solidFill>
                <a:ea typeface="Microsoft YaHei" panose="020B0503020204020204" pitchFamily="34" charset="-122"/>
              </a:rPr>
              <a:t>-Temporal Meta-Graph Learning for Trafﬁc Forecasting</a:t>
            </a:r>
            <a:r>
              <a:rPr kumimoji="1" lang="en-US" altLang="zh-CN" dirty="0">
                <a:solidFill>
                  <a:schemeClr val="tx1"/>
                </a:solidFill>
                <a:ea typeface="Microsoft YaHei" panose="020B0503020204020204" pitchFamily="34" charset="-122"/>
              </a:rPr>
              <a:t>. AAAI 2023</a:t>
            </a:r>
            <a:endParaRPr kumimoji="1" lang="en-US" altLang="zh-CN" sz="16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F72BB56-3AFC-8DD5-4FA3-B987B0158150}"/>
              </a:ext>
            </a:extLst>
          </p:cNvPr>
          <p:cNvSpPr/>
          <p:nvPr/>
        </p:nvSpPr>
        <p:spPr>
          <a:xfrm>
            <a:off x="9939402" y="1001675"/>
            <a:ext cx="1923300" cy="4841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不考虑空间相关性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8694ADD-CA3C-FB0C-1D7B-AFFE842046CF}"/>
              </a:ext>
            </a:extLst>
          </p:cNvPr>
          <p:cNvSpPr/>
          <p:nvPr/>
        </p:nvSpPr>
        <p:spPr>
          <a:xfrm>
            <a:off x="9939402" y="2394737"/>
            <a:ext cx="1923300" cy="4841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开始利用图结构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D54DB42-1009-73B3-522C-1C4566974BBF}"/>
              </a:ext>
            </a:extLst>
          </p:cNvPr>
          <p:cNvSpPr/>
          <p:nvPr/>
        </p:nvSpPr>
        <p:spPr>
          <a:xfrm>
            <a:off x="9939402" y="4158807"/>
            <a:ext cx="1923300" cy="4841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优化原有的图结构</a:t>
            </a:r>
            <a:endParaRPr kumimoji="1"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（静态图）</a:t>
            </a:r>
            <a:endParaRPr kumimoji="1"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EF6F27C-D734-D13C-CB3A-714B1385D2B1}"/>
              </a:ext>
            </a:extLst>
          </p:cNvPr>
          <p:cNvSpPr/>
          <p:nvPr/>
        </p:nvSpPr>
        <p:spPr>
          <a:xfrm>
            <a:off x="9939402" y="5559356"/>
            <a:ext cx="1923300" cy="4841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动态的图</a:t>
            </a:r>
            <a:r>
              <a:rPr kumimoji="1"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结构学习</a:t>
            </a:r>
            <a:endParaRPr kumimoji="1"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AAEAE300-CFFE-23A8-EE52-B855248E8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" b="1"/>
          <a:stretch/>
        </p:blipFill>
        <p:spPr>
          <a:xfrm>
            <a:off x="2180008" y="1732391"/>
            <a:ext cx="5972505" cy="353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63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390A8-A470-4C3C-81BD-F9C2724E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49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31EE8D-690D-60D0-CECD-D877479E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CC7B90-DBDC-B1EA-AAD1-CCCCA9BD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时空图数据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92F54B1-4445-5F42-DB8E-B474F0E180F8}"/>
              </a:ext>
            </a:extLst>
          </p:cNvPr>
          <p:cNvGrpSpPr/>
          <p:nvPr/>
        </p:nvGrpSpPr>
        <p:grpSpPr>
          <a:xfrm>
            <a:off x="1076803" y="1012765"/>
            <a:ext cx="2727172" cy="2451351"/>
            <a:chOff x="1069165" y="3234498"/>
            <a:chExt cx="3319348" cy="298363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6DA8E37-E317-AB04-9599-F5436E16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9165" y="3234498"/>
              <a:ext cx="3319348" cy="238871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E00A7B2-9DB8-C4DC-3168-BB19B07CBBEC}"/>
                </a:ext>
              </a:extLst>
            </p:cNvPr>
            <p:cNvSpPr/>
            <p:nvPr/>
          </p:nvSpPr>
          <p:spPr>
            <a:xfrm>
              <a:off x="1631085" y="5694913"/>
              <a:ext cx="2195508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道路网络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B4ADE9-E22A-5638-27EA-93A84FFD094F}"/>
              </a:ext>
            </a:extLst>
          </p:cNvPr>
          <p:cNvGrpSpPr/>
          <p:nvPr/>
        </p:nvGrpSpPr>
        <p:grpSpPr>
          <a:xfrm>
            <a:off x="1084891" y="3748536"/>
            <a:ext cx="2727172" cy="2451351"/>
            <a:chOff x="6366461" y="2557670"/>
            <a:chExt cx="3319347" cy="2983635"/>
          </a:xfrm>
        </p:grpSpPr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A8E52969-0186-7BCD-B575-4195A660E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461" y="2557670"/>
              <a:ext cx="3319347" cy="238871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48A450-FD53-5A5F-5A6B-0789AC464C29}"/>
                </a:ext>
              </a:extLst>
            </p:cNvPr>
            <p:cNvSpPr/>
            <p:nvPr/>
          </p:nvSpPr>
          <p:spPr>
            <a:xfrm>
              <a:off x="6928380" y="5018085"/>
              <a:ext cx="2195508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电力网络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E41DF4E-463A-97BD-1C2D-489468C25338}"/>
              </a:ext>
            </a:extLst>
          </p:cNvPr>
          <p:cNvGrpSpPr/>
          <p:nvPr/>
        </p:nvGrpSpPr>
        <p:grpSpPr>
          <a:xfrm>
            <a:off x="5381566" y="2521064"/>
            <a:ext cx="2426009" cy="2538395"/>
            <a:chOff x="4790171" y="1991425"/>
            <a:chExt cx="1969304" cy="2060533"/>
          </a:xfrm>
        </p:grpSpPr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58D2CF0A-364E-F66A-9EC2-B70E6338C50B}"/>
                </a:ext>
              </a:extLst>
            </p:cNvPr>
            <p:cNvCxnSpPr>
              <a:cxnSpLocks/>
              <a:stCxn id="19" idx="4"/>
              <a:endCxn id="33" idx="0"/>
            </p:cNvCxnSpPr>
            <p:nvPr/>
          </p:nvCxnSpPr>
          <p:spPr>
            <a:xfrm flipH="1">
              <a:off x="6642062" y="2781322"/>
              <a:ext cx="1" cy="41073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6D45DF3-163D-7A34-0B75-B58508B8832B}"/>
                </a:ext>
              </a:extLst>
            </p:cNvPr>
            <p:cNvGrpSpPr/>
            <p:nvPr/>
          </p:nvGrpSpPr>
          <p:grpSpPr>
            <a:xfrm>
              <a:off x="4790171" y="1991425"/>
              <a:ext cx="1969304" cy="2060533"/>
              <a:chOff x="6232589" y="1683905"/>
              <a:chExt cx="1512862" cy="1582946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53BC0405-3889-C49D-DB8C-802308BA2164}"/>
                  </a:ext>
                </a:extLst>
              </p:cNvPr>
              <p:cNvSpPr/>
              <p:nvPr/>
            </p:nvSpPr>
            <p:spPr>
              <a:xfrm>
                <a:off x="6680387" y="1683905"/>
                <a:ext cx="180397" cy="18039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E5A83A7-8E37-7E4F-0701-74B78AE0F149}"/>
                  </a:ext>
                </a:extLst>
              </p:cNvPr>
              <p:cNvSpPr/>
              <p:nvPr/>
            </p:nvSpPr>
            <p:spPr>
              <a:xfrm>
                <a:off x="6789106" y="2200523"/>
                <a:ext cx="180397" cy="18039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E2E575C-BDB1-8A6F-867C-079869C21FF0}"/>
                  </a:ext>
                </a:extLst>
              </p:cNvPr>
              <p:cNvSpPr/>
              <p:nvPr/>
            </p:nvSpPr>
            <p:spPr>
              <a:xfrm>
                <a:off x="7186854" y="2423446"/>
                <a:ext cx="180397" cy="18039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05CC61D-BF01-0F6A-8FAF-02A0382A21FB}"/>
                  </a:ext>
                </a:extLst>
              </p:cNvPr>
              <p:cNvSpPr/>
              <p:nvPr/>
            </p:nvSpPr>
            <p:spPr>
              <a:xfrm>
                <a:off x="7506504" y="1712285"/>
                <a:ext cx="180397" cy="180397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7967A00-892E-BD6F-F136-BFC07D1670EE}"/>
                  </a:ext>
                </a:extLst>
              </p:cNvPr>
              <p:cNvSpPr/>
              <p:nvPr/>
            </p:nvSpPr>
            <p:spPr>
              <a:xfrm>
                <a:off x="7565054" y="2110324"/>
                <a:ext cx="180397" cy="18039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A736A34-2D79-F786-8AFF-3159AA62CBB3}"/>
                  </a:ext>
                </a:extLst>
              </p:cNvPr>
              <p:cNvSpPr/>
              <p:nvPr/>
            </p:nvSpPr>
            <p:spPr>
              <a:xfrm>
                <a:off x="7248018" y="2020125"/>
                <a:ext cx="180397" cy="180397"/>
              </a:xfrm>
              <a:prstGeom prst="ellipse">
                <a:avLst/>
              </a:prstGeom>
              <a:solidFill>
                <a:srgbClr val="DAE8FB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50F7C68-8729-1B6B-DAB6-B1DD5D2F8A51}"/>
                  </a:ext>
                </a:extLst>
              </p:cNvPr>
              <p:cNvSpPr/>
              <p:nvPr/>
            </p:nvSpPr>
            <p:spPr>
              <a:xfrm>
                <a:off x="6450346" y="2073162"/>
                <a:ext cx="180397" cy="18039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34868B38-B823-9BCE-72F7-F32802725230}"/>
                  </a:ext>
                </a:extLst>
              </p:cNvPr>
              <p:cNvCxnSpPr>
                <a:stCxn id="15" idx="6"/>
                <a:endCxn id="18" idx="2"/>
              </p:cNvCxnSpPr>
              <p:nvPr/>
            </p:nvCxnSpPr>
            <p:spPr>
              <a:xfrm>
                <a:off x="6860785" y="1774104"/>
                <a:ext cx="645719" cy="2838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B51BBDAF-9965-EA18-D753-7ADA1869FFDF}"/>
                  </a:ext>
                </a:extLst>
              </p:cNvPr>
              <p:cNvCxnSpPr>
                <a:cxnSpLocks/>
                <a:stCxn id="18" idx="4"/>
                <a:endCxn id="20" idx="7"/>
              </p:cNvCxnSpPr>
              <p:nvPr/>
            </p:nvCxnSpPr>
            <p:spPr>
              <a:xfrm flipH="1">
                <a:off x="7401997" y="1892683"/>
                <a:ext cx="194705" cy="15386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F9C8AEDF-CB3A-D2EA-B6ED-6CC55CE7D360}"/>
                  </a:ext>
                </a:extLst>
              </p:cNvPr>
              <p:cNvCxnSpPr>
                <a:cxnSpLocks/>
                <a:stCxn id="18" idx="5"/>
                <a:endCxn id="19" idx="0"/>
              </p:cNvCxnSpPr>
              <p:nvPr/>
            </p:nvCxnSpPr>
            <p:spPr>
              <a:xfrm flipH="1">
                <a:off x="7655253" y="1866264"/>
                <a:ext cx="5230" cy="24406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B0455673-9304-458C-947B-8A5A98E39E4E}"/>
                  </a:ext>
                </a:extLst>
              </p:cNvPr>
              <p:cNvCxnSpPr>
                <a:cxnSpLocks/>
                <a:stCxn id="20" idx="3"/>
                <a:endCxn id="16" idx="6"/>
              </p:cNvCxnSpPr>
              <p:nvPr/>
            </p:nvCxnSpPr>
            <p:spPr>
              <a:xfrm flipH="1">
                <a:off x="6969504" y="2174104"/>
                <a:ext cx="304933" cy="116617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FECABAF1-FB00-145B-19FB-C96AC03ACC98}"/>
                  </a:ext>
                </a:extLst>
              </p:cNvPr>
              <p:cNvCxnSpPr>
                <a:cxnSpLocks/>
                <a:stCxn id="20" idx="4"/>
                <a:endCxn id="17" idx="0"/>
              </p:cNvCxnSpPr>
              <p:nvPr/>
            </p:nvCxnSpPr>
            <p:spPr>
              <a:xfrm flipH="1">
                <a:off x="7277053" y="2200523"/>
                <a:ext cx="61164" cy="222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C4038DEE-031C-9387-1CE0-CE8045E86528}"/>
                  </a:ext>
                </a:extLst>
              </p:cNvPr>
              <p:cNvCxnSpPr>
                <a:cxnSpLocks/>
                <a:stCxn id="19" idx="3"/>
                <a:endCxn id="17" idx="6"/>
              </p:cNvCxnSpPr>
              <p:nvPr/>
            </p:nvCxnSpPr>
            <p:spPr>
              <a:xfrm flipH="1">
                <a:off x="7367251" y="2264303"/>
                <a:ext cx="224221" cy="24934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3B9798AD-6832-DE6F-897A-EB682ACA56CF}"/>
                  </a:ext>
                </a:extLst>
              </p:cNvPr>
              <p:cNvCxnSpPr>
                <a:cxnSpLocks/>
                <a:stCxn id="15" idx="3"/>
                <a:endCxn id="21" idx="7"/>
              </p:cNvCxnSpPr>
              <p:nvPr/>
            </p:nvCxnSpPr>
            <p:spPr>
              <a:xfrm flipH="1">
                <a:off x="6604325" y="1837884"/>
                <a:ext cx="102480" cy="261697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0A88C689-84FA-4E3F-4024-A468573A7A23}"/>
                  </a:ext>
                </a:extLst>
              </p:cNvPr>
              <p:cNvCxnSpPr>
                <a:cxnSpLocks/>
                <a:stCxn id="21" idx="5"/>
                <a:endCxn id="16" idx="2"/>
              </p:cNvCxnSpPr>
              <p:nvPr/>
            </p:nvCxnSpPr>
            <p:spPr>
              <a:xfrm>
                <a:off x="6604325" y="2227142"/>
                <a:ext cx="184781" cy="6358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0FD7ABF-9B8F-3F70-A54B-55ACE489BDE8}"/>
                  </a:ext>
                </a:extLst>
              </p:cNvPr>
              <p:cNvSpPr/>
              <p:nvPr/>
            </p:nvSpPr>
            <p:spPr>
              <a:xfrm>
                <a:off x="6232589" y="2518896"/>
                <a:ext cx="180397" cy="180397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23174CD-2DDC-293A-E827-7736D84CFF36}"/>
                  </a:ext>
                </a:extLst>
              </p:cNvPr>
              <p:cNvSpPr/>
              <p:nvPr/>
            </p:nvSpPr>
            <p:spPr>
              <a:xfrm>
                <a:off x="6450346" y="3086454"/>
                <a:ext cx="180397" cy="180397"/>
              </a:xfrm>
              <a:prstGeom prst="ellipse">
                <a:avLst/>
              </a:prstGeom>
              <a:solidFill>
                <a:srgbClr val="FFF3C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25EFCB0-CAB8-316F-109E-F8B685C5277B}"/>
                  </a:ext>
                </a:extLst>
              </p:cNvPr>
              <p:cNvSpPr/>
              <p:nvPr/>
            </p:nvSpPr>
            <p:spPr>
              <a:xfrm>
                <a:off x="6941573" y="2841222"/>
                <a:ext cx="180397" cy="18039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5453381-C13A-926A-C485-40B0D069B144}"/>
                  </a:ext>
                </a:extLst>
              </p:cNvPr>
              <p:cNvSpPr/>
              <p:nvPr/>
            </p:nvSpPr>
            <p:spPr>
              <a:xfrm>
                <a:off x="7565053" y="2606254"/>
                <a:ext cx="180397" cy="180397"/>
              </a:xfrm>
              <a:prstGeom prst="ellipse">
                <a:avLst/>
              </a:prstGeom>
              <a:solidFill>
                <a:srgbClr val="FFF3C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E891BE47-2FD3-F689-E3B2-C12310E9EF9F}"/>
                  </a:ext>
                </a:extLst>
              </p:cNvPr>
              <p:cNvSpPr/>
              <p:nvPr/>
            </p:nvSpPr>
            <p:spPr>
              <a:xfrm>
                <a:off x="7384656" y="2987223"/>
                <a:ext cx="180397" cy="180397"/>
              </a:xfrm>
              <a:prstGeom prst="ellipse">
                <a:avLst/>
              </a:prstGeom>
              <a:solidFill>
                <a:srgbClr val="FFF3C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F4D9CD6A-FA09-44A6-8AC5-C98B1E70349C}"/>
                  </a:ext>
                </a:extLst>
              </p:cNvPr>
              <p:cNvCxnSpPr>
                <a:cxnSpLocks/>
                <a:stCxn id="21" idx="4"/>
                <a:endCxn id="30" idx="0"/>
              </p:cNvCxnSpPr>
              <p:nvPr/>
            </p:nvCxnSpPr>
            <p:spPr>
              <a:xfrm flipH="1">
                <a:off x="6322788" y="2253559"/>
                <a:ext cx="217757" cy="265337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ACDEAD88-A044-303F-86ED-BE124EFD9F97}"/>
                  </a:ext>
                </a:extLst>
              </p:cNvPr>
              <p:cNvCxnSpPr>
                <a:cxnSpLocks/>
                <a:stCxn id="16" idx="4"/>
                <a:endCxn id="31" idx="0"/>
              </p:cNvCxnSpPr>
              <p:nvPr/>
            </p:nvCxnSpPr>
            <p:spPr>
              <a:xfrm flipH="1">
                <a:off x="6540545" y="2380920"/>
                <a:ext cx="338760" cy="705534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FA9937B-883F-CF96-EBA2-856AC29DBFBB}"/>
                  </a:ext>
                </a:extLst>
              </p:cNvPr>
              <p:cNvCxnSpPr>
                <a:cxnSpLocks/>
                <a:stCxn id="31" idx="6"/>
                <a:endCxn id="32" idx="3"/>
              </p:cNvCxnSpPr>
              <p:nvPr/>
            </p:nvCxnSpPr>
            <p:spPr>
              <a:xfrm flipV="1">
                <a:off x="6630743" y="2995200"/>
                <a:ext cx="337249" cy="18145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37">
                <a:extLst>
                  <a:ext uri="{FF2B5EF4-FFF2-40B4-BE49-F238E27FC236}">
                    <a16:creationId xmlns:a16="http://schemas.microsoft.com/office/drawing/2014/main" id="{5EB27F4F-F451-7C19-32BA-46C55667868A}"/>
                  </a:ext>
                </a:extLst>
              </p:cNvPr>
              <p:cNvCxnSpPr>
                <a:cxnSpLocks/>
                <a:stCxn id="32" idx="6"/>
                <a:endCxn id="17" idx="3"/>
              </p:cNvCxnSpPr>
              <p:nvPr/>
            </p:nvCxnSpPr>
            <p:spPr>
              <a:xfrm flipV="1">
                <a:off x="7121970" y="2577424"/>
                <a:ext cx="91303" cy="353997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38">
                <a:extLst>
                  <a:ext uri="{FF2B5EF4-FFF2-40B4-BE49-F238E27FC236}">
                    <a16:creationId xmlns:a16="http://schemas.microsoft.com/office/drawing/2014/main" id="{30C9E16F-DF53-A1F2-37C5-1D506042C983}"/>
                  </a:ext>
                </a:extLst>
              </p:cNvPr>
              <p:cNvCxnSpPr>
                <a:cxnSpLocks/>
                <a:stCxn id="32" idx="0"/>
                <a:endCxn id="16" idx="5"/>
              </p:cNvCxnSpPr>
              <p:nvPr/>
            </p:nvCxnSpPr>
            <p:spPr>
              <a:xfrm flipH="1" flipV="1">
                <a:off x="6943084" y="2354501"/>
                <a:ext cx="88688" cy="48672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39">
                <a:extLst>
                  <a:ext uri="{FF2B5EF4-FFF2-40B4-BE49-F238E27FC236}">
                    <a16:creationId xmlns:a16="http://schemas.microsoft.com/office/drawing/2014/main" id="{0AE8DC3E-EB90-5888-898B-472834E9F7D3}"/>
                  </a:ext>
                </a:extLst>
              </p:cNvPr>
              <p:cNvCxnSpPr>
                <a:cxnSpLocks/>
                <a:stCxn id="17" idx="5"/>
                <a:endCxn id="34" idx="0"/>
              </p:cNvCxnSpPr>
              <p:nvPr/>
            </p:nvCxnSpPr>
            <p:spPr>
              <a:xfrm>
                <a:off x="7340832" y="2577424"/>
                <a:ext cx="134023" cy="409799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59E226E3-C969-6BFD-7D06-8648E3E4B072}"/>
              </a:ext>
            </a:extLst>
          </p:cNvPr>
          <p:cNvSpPr txBox="1"/>
          <p:nvPr/>
        </p:nvSpPr>
        <p:spPr>
          <a:xfrm>
            <a:off x="9546680" y="1761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节点属性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0B312AC-D9E0-DFF7-5326-E76E5AEA3825}"/>
              </a:ext>
            </a:extLst>
          </p:cNvPr>
          <p:cNvGrpSpPr/>
          <p:nvPr/>
        </p:nvGrpSpPr>
        <p:grpSpPr>
          <a:xfrm>
            <a:off x="8923172" y="2206184"/>
            <a:ext cx="2300421" cy="3096398"/>
            <a:chOff x="4875247" y="1787856"/>
            <a:chExt cx="1843227" cy="2481009"/>
          </a:xfrm>
        </p:grpSpPr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6DAB4217-BF68-A3C0-F65B-3B6EBE6D9458}"/>
                </a:ext>
              </a:extLst>
            </p:cNvPr>
            <p:cNvSpPr/>
            <p:nvPr/>
          </p:nvSpPr>
          <p:spPr>
            <a:xfrm>
              <a:off x="4875247" y="1787856"/>
              <a:ext cx="1843227" cy="2481009"/>
            </a:xfrm>
            <a:prstGeom prst="roundRect">
              <a:avLst>
                <a:gd name="adj" fmla="val 639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458D87DA-5CE9-E4C3-5A58-E4A98079CA0C}"/>
                </a:ext>
              </a:extLst>
            </p:cNvPr>
            <p:cNvSpPr/>
            <p:nvPr/>
          </p:nvSpPr>
          <p:spPr>
            <a:xfrm>
              <a:off x="4993370" y="1900011"/>
              <a:ext cx="1650723" cy="31064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9FB24EC4-7709-5FD2-3827-34463C630687}"/>
                </a:ext>
              </a:extLst>
            </p:cNvPr>
            <p:cNvSpPr/>
            <p:nvPr/>
          </p:nvSpPr>
          <p:spPr>
            <a:xfrm>
              <a:off x="4993370" y="2284236"/>
              <a:ext cx="1650723" cy="31064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6A1375CF-6D13-7E82-B94D-D09C84C8449F}"/>
                </a:ext>
              </a:extLst>
            </p:cNvPr>
            <p:cNvSpPr/>
            <p:nvPr/>
          </p:nvSpPr>
          <p:spPr>
            <a:xfrm>
              <a:off x="4987577" y="2665278"/>
              <a:ext cx="1650723" cy="31064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56C040D5-AB51-8405-E1F5-772E6BDED0E3}"/>
                </a:ext>
              </a:extLst>
            </p:cNvPr>
            <p:cNvSpPr/>
            <p:nvPr/>
          </p:nvSpPr>
          <p:spPr>
            <a:xfrm>
              <a:off x="4987158" y="3047884"/>
              <a:ext cx="1650723" cy="31064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8FE5D1E6-E752-3863-498F-484ABEAE9AC3}"/>
                </a:ext>
              </a:extLst>
            </p:cNvPr>
            <p:cNvSpPr/>
            <p:nvPr/>
          </p:nvSpPr>
          <p:spPr>
            <a:xfrm>
              <a:off x="4987158" y="3732574"/>
              <a:ext cx="1650723" cy="31064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B673F2B-2922-F6DC-ADE5-6CC40E727624}"/>
                </a:ext>
              </a:extLst>
            </p:cNvPr>
            <p:cNvSpPr txBox="1"/>
            <p:nvPr/>
          </p:nvSpPr>
          <p:spPr>
            <a:xfrm>
              <a:off x="5532911" y="3352458"/>
              <a:ext cx="950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任意形状 50">
              <a:extLst>
                <a:ext uri="{FF2B5EF4-FFF2-40B4-BE49-F238E27FC236}">
                  <a16:creationId xmlns:a16="http://schemas.microsoft.com/office/drawing/2014/main" id="{85DC0607-9436-399C-6D13-20BF001A38FB}"/>
                </a:ext>
              </a:extLst>
            </p:cNvPr>
            <p:cNvSpPr/>
            <p:nvPr/>
          </p:nvSpPr>
          <p:spPr>
            <a:xfrm>
              <a:off x="5165633" y="1924734"/>
              <a:ext cx="1293771" cy="261196"/>
            </a:xfrm>
            <a:custGeom>
              <a:avLst/>
              <a:gdLst>
                <a:gd name="connsiteX0" fmla="*/ 0 w 5476001"/>
                <a:gd name="connsiteY0" fmla="*/ 1375100 h 2720339"/>
                <a:gd name="connsiteX1" fmla="*/ 18308 w 5476001"/>
                <a:gd name="connsiteY1" fmla="*/ 1305277 h 2720339"/>
                <a:gd name="connsiteX2" fmla="*/ 36627 w 5476001"/>
                <a:gd name="connsiteY2" fmla="*/ 1425167 h 2720339"/>
                <a:gd name="connsiteX3" fmla="*/ 54936 w 5476001"/>
                <a:gd name="connsiteY3" fmla="*/ 1447620 h 2720339"/>
                <a:gd name="connsiteX4" fmla="*/ 73255 w 5476001"/>
                <a:gd name="connsiteY4" fmla="*/ 1408780 h 2720339"/>
                <a:gd name="connsiteX5" fmla="*/ 91563 w 5476001"/>
                <a:gd name="connsiteY5" fmla="*/ 1384308 h 2720339"/>
                <a:gd name="connsiteX6" fmla="*/ 109882 w 5476001"/>
                <a:gd name="connsiteY6" fmla="*/ 1492743 h 2720339"/>
                <a:gd name="connsiteX7" fmla="*/ 128201 w 5476001"/>
                <a:gd name="connsiteY7" fmla="*/ 1428762 h 2720339"/>
                <a:gd name="connsiteX8" fmla="*/ 146510 w 5476001"/>
                <a:gd name="connsiteY8" fmla="*/ 1327051 h 2720339"/>
                <a:gd name="connsiteX9" fmla="*/ 164829 w 5476001"/>
                <a:gd name="connsiteY9" fmla="*/ 1338504 h 2720339"/>
                <a:gd name="connsiteX10" fmla="*/ 183137 w 5476001"/>
                <a:gd name="connsiteY10" fmla="*/ 1521707 h 2720339"/>
                <a:gd name="connsiteX11" fmla="*/ 201456 w 5476001"/>
                <a:gd name="connsiteY11" fmla="*/ 1349731 h 2720339"/>
                <a:gd name="connsiteX12" fmla="*/ 219765 w 5476001"/>
                <a:gd name="connsiteY12" fmla="*/ 1437063 h 2720339"/>
                <a:gd name="connsiteX13" fmla="*/ 238084 w 5476001"/>
                <a:gd name="connsiteY13" fmla="*/ 1573566 h 2720339"/>
                <a:gd name="connsiteX14" fmla="*/ 256403 w 5476001"/>
                <a:gd name="connsiteY14" fmla="*/ 1678633 h 2720339"/>
                <a:gd name="connsiteX15" fmla="*/ 274711 w 5476001"/>
                <a:gd name="connsiteY15" fmla="*/ 1740597 h 2720339"/>
                <a:gd name="connsiteX16" fmla="*/ 293030 w 5476001"/>
                <a:gd name="connsiteY16" fmla="*/ 1840504 h 2720339"/>
                <a:gd name="connsiteX17" fmla="*/ 311339 w 5476001"/>
                <a:gd name="connsiteY17" fmla="*/ 1982610 h 2720339"/>
                <a:gd name="connsiteX18" fmla="*/ 329658 w 5476001"/>
                <a:gd name="connsiteY18" fmla="*/ 1976100 h 2720339"/>
                <a:gd name="connsiteX19" fmla="*/ 347966 w 5476001"/>
                <a:gd name="connsiteY19" fmla="*/ 1950290 h 2720339"/>
                <a:gd name="connsiteX20" fmla="*/ 366285 w 5476001"/>
                <a:gd name="connsiteY20" fmla="*/ 2376401 h 2720339"/>
                <a:gd name="connsiteX21" fmla="*/ 384593 w 5476001"/>
                <a:gd name="connsiteY21" fmla="*/ 2307248 h 2720339"/>
                <a:gd name="connsiteX22" fmla="*/ 402913 w 5476001"/>
                <a:gd name="connsiteY22" fmla="*/ 2076904 h 2720339"/>
                <a:gd name="connsiteX23" fmla="*/ 421232 w 5476001"/>
                <a:gd name="connsiteY23" fmla="*/ 1823891 h 2720339"/>
                <a:gd name="connsiteX24" fmla="*/ 439540 w 5476001"/>
                <a:gd name="connsiteY24" fmla="*/ 1535621 h 2720339"/>
                <a:gd name="connsiteX25" fmla="*/ 457859 w 5476001"/>
                <a:gd name="connsiteY25" fmla="*/ 1413713 h 2720339"/>
                <a:gd name="connsiteX26" fmla="*/ 476167 w 5476001"/>
                <a:gd name="connsiteY26" fmla="*/ 1364769 h 2720339"/>
                <a:gd name="connsiteX27" fmla="*/ 494487 w 5476001"/>
                <a:gd name="connsiteY27" fmla="*/ 1103443 h 2720339"/>
                <a:gd name="connsiteX28" fmla="*/ 512795 w 5476001"/>
                <a:gd name="connsiteY28" fmla="*/ 895111 h 2720339"/>
                <a:gd name="connsiteX29" fmla="*/ 531114 w 5476001"/>
                <a:gd name="connsiteY29" fmla="*/ 804400 h 2720339"/>
                <a:gd name="connsiteX30" fmla="*/ 549433 w 5476001"/>
                <a:gd name="connsiteY30" fmla="*/ 826411 h 2720339"/>
                <a:gd name="connsiteX31" fmla="*/ 567741 w 5476001"/>
                <a:gd name="connsiteY31" fmla="*/ 862099 h 2720339"/>
                <a:gd name="connsiteX32" fmla="*/ 586061 w 5476001"/>
                <a:gd name="connsiteY32" fmla="*/ 882081 h 2720339"/>
                <a:gd name="connsiteX33" fmla="*/ 604369 w 5476001"/>
                <a:gd name="connsiteY33" fmla="*/ 1044405 h 2720339"/>
                <a:gd name="connsiteX34" fmla="*/ 622688 w 5476001"/>
                <a:gd name="connsiteY34" fmla="*/ 1095811 h 2720339"/>
                <a:gd name="connsiteX35" fmla="*/ 640996 w 5476001"/>
                <a:gd name="connsiteY35" fmla="*/ 1138247 h 2720339"/>
                <a:gd name="connsiteX36" fmla="*/ 659315 w 5476001"/>
                <a:gd name="connsiteY36" fmla="*/ 1204927 h 2720339"/>
                <a:gd name="connsiteX37" fmla="*/ 677635 w 5476001"/>
                <a:gd name="connsiteY37" fmla="*/ 1315835 h 2720339"/>
                <a:gd name="connsiteX38" fmla="*/ 714262 w 5476001"/>
                <a:gd name="connsiteY38" fmla="*/ 1633057 h 2720339"/>
                <a:gd name="connsiteX39" fmla="*/ 732570 w 5476001"/>
                <a:gd name="connsiteY39" fmla="*/ 1705794 h 2720339"/>
                <a:gd name="connsiteX40" fmla="*/ 750889 w 5476001"/>
                <a:gd name="connsiteY40" fmla="*/ 1709842 h 2720339"/>
                <a:gd name="connsiteX41" fmla="*/ 769198 w 5476001"/>
                <a:gd name="connsiteY41" fmla="*/ 1657302 h 2720339"/>
                <a:gd name="connsiteX42" fmla="*/ 787517 w 5476001"/>
                <a:gd name="connsiteY42" fmla="*/ 1624302 h 2720339"/>
                <a:gd name="connsiteX43" fmla="*/ 805825 w 5476001"/>
                <a:gd name="connsiteY43" fmla="*/ 1752493 h 2720339"/>
                <a:gd name="connsiteX44" fmla="*/ 824144 w 5476001"/>
                <a:gd name="connsiteY44" fmla="*/ 1723314 h 2720339"/>
                <a:gd name="connsiteX45" fmla="*/ 842464 w 5476001"/>
                <a:gd name="connsiteY45" fmla="*/ 1863401 h 2720339"/>
                <a:gd name="connsiteX46" fmla="*/ 860772 w 5476001"/>
                <a:gd name="connsiteY46" fmla="*/ 1872825 h 2720339"/>
                <a:gd name="connsiteX47" fmla="*/ 879091 w 5476001"/>
                <a:gd name="connsiteY47" fmla="*/ 1871702 h 2720339"/>
                <a:gd name="connsiteX48" fmla="*/ 897399 w 5476001"/>
                <a:gd name="connsiteY48" fmla="*/ 2049064 h 2720339"/>
                <a:gd name="connsiteX49" fmla="*/ 915718 w 5476001"/>
                <a:gd name="connsiteY49" fmla="*/ 1946468 h 2720339"/>
                <a:gd name="connsiteX50" fmla="*/ 934027 w 5476001"/>
                <a:gd name="connsiteY50" fmla="*/ 1937260 h 2720339"/>
                <a:gd name="connsiteX51" fmla="*/ 952346 w 5476001"/>
                <a:gd name="connsiteY51" fmla="*/ 1958137 h 2720339"/>
                <a:gd name="connsiteX52" fmla="*/ 970665 w 5476001"/>
                <a:gd name="connsiteY52" fmla="*/ 1911449 h 2720339"/>
                <a:gd name="connsiteX53" fmla="*/ 988973 w 5476001"/>
                <a:gd name="connsiteY53" fmla="*/ 1897977 h 2720339"/>
                <a:gd name="connsiteX54" fmla="*/ 1007292 w 5476001"/>
                <a:gd name="connsiteY54" fmla="*/ 1912345 h 2720339"/>
                <a:gd name="connsiteX55" fmla="*/ 1025601 w 5476001"/>
                <a:gd name="connsiteY55" fmla="*/ 1852400 h 2720339"/>
                <a:gd name="connsiteX56" fmla="*/ 1043920 w 5476001"/>
                <a:gd name="connsiteY56" fmla="*/ 1876873 h 2720339"/>
                <a:gd name="connsiteX57" fmla="*/ 1062228 w 5476001"/>
                <a:gd name="connsiteY57" fmla="*/ 2120689 h 2720339"/>
                <a:gd name="connsiteX58" fmla="*/ 1080547 w 5476001"/>
                <a:gd name="connsiteY58" fmla="*/ 2212727 h 2720339"/>
                <a:gd name="connsiteX59" fmla="*/ 1098866 w 5476001"/>
                <a:gd name="connsiteY59" fmla="*/ 2237426 h 2720339"/>
                <a:gd name="connsiteX60" fmla="*/ 1117175 w 5476001"/>
                <a:gd name="connsiteY60" fmla="*/ 2320720 h 2720339"/>
                <a:gd name="connsiteX61" fmla="*/ 1135494 w 5476001"/>
                <a:gd name="connsiteY61" fmla="*/ 2533997 h 2720339"/>
                <a:gd name="connsiteX62" fmla="*/ 1153802 w 5476001"/>
                <a:gd name="connsiteY62" fmla="*/ 2720340 h 2720339"/>
                <a:gd name="connsiteX63" fmla="*/ 1190429 w 5476001"/>
                <a:gd name="connsiteY63" fmla="*/ 1985309 h 2720339"/>
                <a:gd name="connsiteX64" fmla="*/ 1227057 w 5476001"/>
                <a:gd name="connsiteY64" fmla="*/ 1916609 h 2720339"/>
                <a:gd name="connsiteX65" fmla="*/ 1245376 w 5476001"/>
                <a:gd name="connsiteY65" fmla="*/ 1986204 h 2720339"/>
                <a:gd name="connsiteX66" fmla="*/ 1263695 w 5476001"/>
                <a:gd name="connsiteY66" fmla="*/ 2139321 h 2720339"/>
                <a:gd name="connsiteX67" fmla="*/ 1282003 w 5476001"/>
                <a:gd name="connsiteY67" fmla="*/ 2113272 h 2720339"/>
                <a:gd name="connsiteX68" fmla="*/ 1300323 w 5476001"/>
                <a:gd name="connsiteY68" fmla="*/ 2111934 h 2720339"/>
                <a:gd name="connsiteX69" fmla="*/ 1318631 w 5476001"/>
                <a:gd name="connsiteY69" fmla="*/ 2139321 h 2720339"/>
                <a:gd name="connsiteX70" fmla="*/ 1336950 w 5476001"/>
                <a:gd name="connsiteY70" fmla="*/ 2191407 h 2720339"/>
                <a:gd name="connsiteX71" fmla="*/ 1355258 w 5476001"/>
                <a:gd name="connsiteY71" fmla="*/ 2109462 h 2720339"/>
                <a:gd name="connsiteX72" fmla="*/ 1373577 w 5476001"/>
                <a:gd name="connsiteY72" fmla="*/ 1866995 h 2720339"/>
                <a:gd name="connsiteX73" fmla="*/ 1391897 w 5476001"/>
                <a:gd name="connsiteY73" fmla="*/ 1506432 h 2720339"/>
                <a:gd name="connsiteX74" fmla="*/ 1410205 w 5476001"/>
                <a:gd name="connsiteY74" fmla="*/ 1234333 h 2720339"/>
                <a:gd name="connsiteX75" fmla="*/ 1428524 w 5476001"/>
                <a:gd name="connsiteY75" fmla="*/ 1152388 h 2720339"/>
                <a:gd name="connsiteX76" fmla="*/ 1446832 w 5476001"/>
                <a:gd name="connsiteY76" fmla="*/ 1089982 h 2720339"/>
                <a:gd name="connsiteX77" fmla="*/ 1465152 w 5476001"/>
                <a:gd name="connsiteY77" fmla="*/ 1197964 h 2720339"/>
                <a:gd name="connsiteX78" fmla="*/ 1483460 w 5476001"/>
                <a:gd name="connsiteY78" fmla="*/ 1257909 h 2720339"/>
                <a:gd name="connsiteX79" fmla="*/ 1501779 w 5476001"/>
                <a:gd name="connsiteY79" fmla="*/ 1261050 h 2720339"/>
                <a:gd name="connsiteX80" fmla="*/ 1520087 w 5476001"/>
                <a:gd name="connsiteY80" fmla="*/ 1306853 h 2720339"/>
                <a:gd name="connsiteX81" fmla="*/ 1538406 w 5476001"/>
                <a:gd name="connsiteY81" fmla="*/ 1332664 h 2720339"/>
                <a:gd name="connsiteX82" fmla="*/ 1556725 w 5476001"/>
                <a:gd name="connsiteY82" fmla="*/ 1315382 h 2720339"/>
                <a:gd name="connsiteX83" fmla="*/ 1575034 w 5476001"/>
                <a:gd name="connsiteY83" fmla="*/ 1225805 h 2720339"/>
                <a:gd name="connsiteX84" fmla="*/ 1593353 w 5476001"/>
                <a:gd name="connsiteY84" fmla="*/ 1274749 h 2720339"/>
                <a:gd name="connsiteX85" fmla="*/ 1611661 w 5476001"/>
                <a:gd name="connsiteY85" fmla="*/ 1210983 h 2720339"/>
                <a:gd name="connsiteX86" fmla="*/ 1629980 w 5476001"/>
                <a:gd name="connsiteY86" fmla="*/ 1181804 h 2720339"/>
                <a:gd name="connsiteX87" fmla="*/ 1648288 w 5476001"/>
                <a:gd name="connsiteY87" fmla="*/ 1219069 h 2720339"/>
                <a:gd name="connsiteX88" fmla="*/ 1666608 w 5476001"/>
                <a:gd name="connsiteY88" fmla="*/ 1201559 h 2720339"/>
                <a:gd name="connsiteX89" fmla="*/ 1684927 w 5476001"/>
                <a:gd name="connsiteY89" fmla="*/ 856713 h 2720339"/>
                <a:gd name="connsiteX90" fmla="*/ 1703235 w 5476001"/>
                <a:gd name="connsiteY90" fmla="*/ 566651 h 2720339"/>
                <a:gd name="connsiteX91" fmla="*/ 1721554 w 5476001"/>
                <a:gd name="connsiteY91" fmla="*/ 591350 h 2720339"/>
                <a:gd name="connsiteX92" fmla="*/ 1739862 w 5476001"/>
                <a:gd name="connsiteY92" fmla="*/ 656228 h 2720339"/>
                <a:gd name="connsiteX93" fmla="*/ 1758182 w 5476001"/>
                <a:gd name="connsiteY93" fmla="*/ 621436 h 2720339"/>
                <a:gd name="connsiteX94" fmla="*/ 1776490 w 5476001"/>
                <a:gd name="connsiteY94" fmla="*/ 672615 h 2720339"/>
                <a:gd name="connsiteX95" fmla="*/ 1794809 w 5476001"/>
                <a:gd name="connsiteY95" fmla="*/ 629295 h 2720339"/>
                <a:gd name="connsiteX96" fmla="*/ 1813128 w 5476001"/>
                <a:gd name="connsiteY96" fmla="*/ 651295 h 2720339"/>
                <a:gd name="connsiteX97" fmla="*/ 1831436 w 5476001"/>
                <a:gd name="connsiteY97" fmla="*/ 450359 h 2720339"/>
                <a:gd name="connsiteX98" fmla="*/ 1849756 w 5476001"/>
                <a:gd name="connsiteY98" fmla="*/ 550491 h 2720339"/>
                <a:gd name="connsiteX99" fmla="*/ 1868064 w 5476001"/>
                <a:gd name="connsiteY99" fmla="*/ 484480 h 2720339"/>
                <a:gd name="connsiteX100" fmla="*/ 1886383 w 5476001"/>
                <a:gd name="connsiteY100" fmla="*/ 422970 h 2720339"/>
                <a:gd name="connsiteX101" fmla="*/ 1904691 w 5476001"/>
                <a:gd name="connsiteY101" fmla="*/ 353597 h 2720339"/>
                <a:gd name="connsiteX102" fmla="*/ 1923010 w 5476001"/>
                <a:gd name="connsiteY102" fmla="*/ 466523 h 2720339"/>
                <a:gd name="connsiteX103" fmla="*/ 1941319 w 5476001"/>
                <a:gd name="connsiteY103" fmla="*/ 466074 h 2720339"/>
                <a:gd name="connsiteX104" fmla="*/ 1959638 w 5476001"/>
                <a:gd name="connsiteY104" fmla="*/ 612228 h 2720339"/>
                <a:gd name="connsiteX105" fmla="*/ 1977957 w 5476001"/>
                <a:gd name="connsiteY105" fmla="*/ 670380 h 2720339"/>
                <a:gd name="connsiteX106" fmla="*/ 1996265 w 5476001"/>
                <a:gd name="connsiteY106" fmla="*/ 826854 h 2720339"/>
                <a:gd name="connsiteX107" fmla="*/ 2014584 w 5476001"/>
                <a:gd name="connsiteY107" fmla="*/ 891062 h 2720339"/>
                <a:gd name="connsiteX108" fmla="*/ 2032893 w 5476001"/>
                <a:gd name="connsiteY108" fmla="*/ 902289 h 2720339"/>
                <a:gd name="connsiteX109" fmla="*/ 2051212 w 5476001"/>
                <a:gd name="connsiteY109" fmla="*/ 909025 h 2720339"/>
                <a:gd name="connsiteX110" fmla="*/ 2087839 w 5476001"/>
                <a:gd name="connsiteY110" fmla="*/ 1102774 h 2720339"/>
                <a:gd name="connsiteX111" fmla="*/ 2106159 w 5476001"/>
                <a:gd name="connsiteY111" fmla="*/ 1178879 h 2720339"/>
                <a:gd name="connsiteX112" fmla="*/ 2124467 w 5476001"/>
                <a:gd name="connsiteY112" fmla="*/ 1227823 h 2720339"/>
                <a:gd name="connsiteX113" fmla="*/ 2142786 w 5476001"/>
                <a:gd name="connsiteY113" fmla="*/ 1203351 h 2720339"/>
                <a:gd name="connsiteX114" fmla="*/ 2161095 w 5476001"/>
                <a:gd name="connsiteY114" fmla="*/ 1196172 h 2720339"/>
                <a:gd name="connsiteX115" fmla="*/ 2179414 w 5476001"/>
                <a:gd name="connsiteY115" fmla="*/ 1283947 h 2720339"/>
                <a:gd name="connsiteX116" fmla="*/ 2197722 w 5476001"/>
                <a:gd name="connsiteY116" fmla="*/ 1306174 h 2720339"/>
                <a:gd name="connsiteX117" fmla="*/ 2216041 w 5476001"/>
                <a:gd name="connsiteY117" fmla="*/ 1248474 h 2720339"/>
                <a:gd name="connsiteX118" fmla="*/ 2234349 w 5476001"/>
                <a:gd name="connsiteY118" fmla="*/ 1339174 h 2720339"/>
                <a:gd name="connsiteX119" fmla="*/ 2252668 w 5476001"/>
                <a:gd name="connsiteY119" fmla="*/ 1360505 h 2720339"/>
                <a:gd name="connsiteX120" fmla="*/ 2270988 w 5476001"/>
                <a:gd name="connsiteY120" fmla="*/ 1413487 h 2720339"/>
                <a:gd name="connsiteX121" fmla="*/ 2289296 w 5476001"/>
                <a:gd name="connsiteY121" fmla="*/ 1362977 h 2720339"/>
                <a:gd name="connsiteX122" fmla="*/ 2307615 w 5476001"/>
                <a:gd name="connsiteY122" fmla="*/ 1405412 h 2720339"/>
                <a:gd name="connsiteX123" fmla="*/ 2325923 w 5476001"/>
                <a:gd name="connsiteY123" fmla="*/ 1300117 h 2720339"/>
                <a:gd name="connsiteX124" fmla="*/ 2344242 w 5476001"/>
                <a:gd name="connsiteY124" fmla="*/ 1368137 h 2720339"/>
                <a:gd name="connsiteX125" fmla="*/ 2362551 w 5476001"/>
                <a:gd name="connsiteY125" fmla="*/ 1308192 h 2720339"/>
                <a:gd name="connsiteX126" fmla="*/ 2380870 w 5476001"/>
                <a:gd name="connsiteY126" fmla="*/ 1217719 h 2720339"/>
                <a:gd name="connsiteX127" fmla="*/ 2399189 w 5476001"/>
                <a:gd name="connsiteY127" fmla="*/ 1446044 h 2720339"/>
                <a:gd name="connsiteX128" fmla="*/ 2417497 w 5476001"/>
                <a:gd name="connsiteY128" fmla="*/ 1543027 h 2720339"/>
                <a:gd name="connsiteX129" fmla="*/ 2435816 w 5476001"/>
                <a:gd name="connsiteY129" fmla="*/ 1687161 h 2720339"/>
                <a:gd name="connsiteX130" fmla="*/ 2454125 w 5476001"/>
                <a:gd name="connsiteY130" fmla="*/ 1717700 h 2720339"/>
                <a:gd name="connsiteX131" fmla="*/ 2472444 w 5476001"/>
                <a:gd name="connsiteY131" fmla="*/ 1744407 h 2720339"/>
                <a:gd name="connsiteX132" fmla="*/ 2490752 w 5476001"/>
                <a:gd name="connsiteY132" fmla="*/ 1692332 h 2720339"/>
                <a:gd name="connsiteX133" fmla="*/ 2509071 w 5476001"/>
                <a:gd name="connsiteY133" fmla="*/ 1551339 h 2720339"/>
                <a:gd name="connsiteX134" fmla="*/ 2527390 w 5476001"/>
                <a:gd name="connsiteY134" fmla="*/ 1554707 h 2720339"/>
                <a:gd name="connsiteX135" fmla="*/ 2545699 w 5476001"/>
                <a:gd name="connsiteY135" fmla="*/ 1540339 h 2720339"/>
                <a:gd name="connsiteX136" fmla="*/ 2564018 w 5476001"/>
                <a:gd name="connsiteY136" fmla="*/ 1707596 h 2720339"/>
                <a:gd name="connsiteX137" fmla="*/ 2582326 w 5476001"/>
                <a:gd name="connsiteY137" fmla="*/ 1755192 h 2720339"/>
                <a:gd name="connsiteX138" fmla="*/ 2600645 w 5476001"/>
                <a:gd name="connsiteY138" fmla="*/ 1836014 h 2720339"/>
                <a:gd name="connsiteX139" fmla="*/ 2618953 w 5476001"/>
                <a:gd name="connsiteY139" fmla="*/ 1996309 h 2720339"/>
                <a:gd name="connsiteX140" fmla="*/ 2637273 w 5476001"/>
                <a:gd name="connsiteY140" fmla="*/ 2081395 h 2720339"/>
                <a:gd name="connsiteX141" fmla="*/ 2655581 w 5476001"/>
                <a:gd name="connsiteY141" fmla="*/ 2142009 h 2720339"/>
                <a:gd name="connsiteX142" fmla="*/ 2673900 w 5476001"/>
                <a:gd name="connsiteY142" fmla="*/ 2231143 h 2720339"/>
                <a:gd name="connsiteX143" fmla="*/ 2692219 w 5476001"/>
                <a:gd name="connsiteY143" fmla="*/ 2147396 h 2720339"/>
                <a:gd name="connsiteX144" fmla="*/ 2710527 w 5476001"/>
                <a:gd name="connsiteY144" fmla="*/ 2095320 h 2720339"/>
                <a:gd name="connsiteX145" fmla="*/ 2728847 w 5476001"/>
                <a:gd name="connsiteY145" fmla="*/ 2067480 h 2720339"/>
                <a:gd name="connsiteX146" fmla="*/ 2747155 w 5476001"/>
                <a:gd name="connsiteY146" fmla="*/ 1901788 h 2720339"/>
                <a:gd name="connsiteX147" fmla="*/ 2765474 w 5476001"/>
                <a:gd name="connsiteY147" fmla="*/ 1856211 h 2720339"/>
                <a:gd name="connsiteX148" fmla="*/ 2783782 w 5476001"/>
                <a:gd name="connsiteY148" fmla="*/ 1920420 h 2720339"/>
                <a:gd name="connsiteX149" fmla="*/ 2802101 w 5476001"/>
                <a:gd name="connsiteY149" fmla="*/ 2097782 h 2720339"/>
                <a:gd name="connsiteX150" fmla="*/ 2820421 w 5476001"/>
                <a:gd name="connsiteY150" fmla="*/ 2245058 h 2720339"/>
                <a:gd name="connsiteX151" fmla="*/ 2838729 w 5476001"/>
                <a:gd name="connsiteY151" fmla="*/ 2300965 h 2720339"/>
                <a:gd name="connsiteX152" fmla="*/ 2857048 w 5476001"/>
                <a:gd name="connsiteY152" fmla="*/ 2275143 h 2720339"/>
                <a:gd name="connsiteX153" fmla="*/ 2875356 w 5476001"/>
                <a:gd name="connsiteY153" fmla="*/ 2179284 h 2720339"/>
                <a:gd name="connsiteX154" fmla="*/ 2893675 w 5476001"/>
                <a:gd name="connsiteY154" fmla="*/ 2053328 h 2720339"/>
                <a:gd name="connsiteX155" fmla="*/ 2911984 w 5476001"/>
                <a:gd name="connsiteY155" fmla="*/ 2034026 h 2720339"/>
                <a:gd name="connsiteX156" fmla="*/ 2930303 w 5476001"/>
                <a:gd name="connsiteY156" fmla="*/ 2142689 h 2720339"/>
                <a:gd name="connsiteX157" fmla="*/ 2948611 w 5476001"/>
                <a:gd name="connsiteY157" fmla="*/ 2157284 h 2720339"/>
                <a:gd name="connsiteX158" fmla="*/ 2966930 w 5476001"/>
                <a:gd name="connsiteY158" fmla="*/ 2072867 h 2720339"/>
                <a:gd name="connsiteX159" fmla="*/ 2985249 w 5476001"/>
                <a:gd name="connsiteY159" fmla="*/ 2219690 h 2720339"/>
                <a:gd name="connsiteX160" fmla="*/ 3003558 w 5476001"/>
                <a:gd name="connsiteY160" fmla="*/ 2378193 h 2720339"/>
                <a:gd name="connsiteX161" fmla="*/ 3021877 w 5476001"/>
                <a:gd name="connsiteY161" fmla="*/ 2706641 h 2720339"/>
                <a:gd name="connsiteX162" fmla="*/ 3076812 w 5476001"/>
                <a:gd name="connsiteY162" fmla="*/ 2124057 h 2720339"/>
                <a:gd name="connsiteX163" fmla="*/ 3095132 w 5476001"/>
                <a:gd name="connsiteY163" fmla="*/ 2015167 h 2720339"/>
                <a:gd name="connsiteX164" fmla="*/ 3113451 w 5476001"/>
                <a:gd name="connsiteY164" fmla="*/ 1965996 h 2720339"/>
                <a:gd name="connsiteX165" fmla="*/ 3131759 w 5476001"/>
                <a:gd name="connsiteY165" fmla="*/ 1816928 h 2720339"/>
                <a:gd name="connsiteX166" fmla="*/ 3150078 w 5476001"/>
                <a:gd name="connsiteY166" fmla="*/ 1691652 h 2720339"/>
                <a:gd name="connsiteX167" fmla="*/ 3168386 w 5476001"/>
                <a:gd name="connsiteY167" fmla="*/ 1684020 h 2720339"/>
                <a:gd name="connsiteX168" fmla="*/ 3186706 w 5476001"/>
                <a:gd name="connsiteY168" fmla="*/ 1778984 h 2720339"/>
                <a:gd name="connsiteX169" fmla="*/ 3205014 w 5476001"/>
                <a:gd name="connsiteY169" fmla="*/ 1813107 h 2720339"/>
                <a:gd name="connsiteX170" fmla="*/ 3223333 w 5476001"/>
                <a:gd name="connsiteY170" fmla="*/ 1708492 h 2720339"/>
                <a:gd name="connsiteX171" fmla="*/ 3241652 w 5476001"/>
                <a:gd name="connsiteY171" fmla="*/ 1748682 h 2720339"/>
                <a:gd name="connsiteX172" fmla="*/ 3259960 w 5476001"/>
                <a:gd name="connsiteY172" fmla="*/ 1921542 h 2720339"/>
                <a:gd name="connsiteX173" fmla="*/ 3278280 w 5476001"/>
                <a:gd name="connsiteY173" fmla="*/ 2062536 h 2720339"/>
                <a:gd name="connsiteX174" fmla="*/ 3296588 w 5476001"/>
                <a:gd name="connsiteY174" fmla="*/ 1905609 h 2720339"/>
                <a:gd name="connsiteX175" fmla="*/ 3314907 w 5476001"/>
                <a:gd name="connsiteY175" fmla="*/ 1823891 h 2720339"/>
                <a:gd name="connsiteX176" fmla="*/ 3333215 w 5476001"/>
                <a:gd name="connsiteY176" fmla="*/ 1871033 h 2720339"/>
                <a:gd name="connsiteX177" fmla="*/ 3351534 w 5476001"/>
                <a:gd name="connsiteY177" fmla="*/ 1960167 h 2720339"/>
                <a:gd name="connsiteX178" fmla="*/ 3369843 w 5476001"/>
                <a:gd name="connsiteY178" fmla="*/ 2206218 h 2720339"/>
                <a:gd name="connsiteX179" fmla="*/ 3388162 w 5476001"/>
                <a:gd name="connsiteY179" fmla="*/ 2502573 h 2720339"/>
                <a:gd name="connsiteX180" fmla="*/ 3406481 w 5476001"/>
                <a:gd name="connsiteY180" fmla="*/ 2511554 h 2720339"/>
                <a:gd name="connsiteX181" fmla="*/ 3424789 w 5476001"/>
                <a:gd name="connsiteY181" fmla="*/ 2308824 h 2720339"/>
                <a:gd name="connsiteX182" fmla="*/ 3443108 w 5476001"/>
                <a:gd name="connsiteY182" fmla="*/ 1913695 h 2720339"/>
                <a:gd name="connsiteX183" fmla="*/ 3461417 w 5476001"/>
                <a:gd name="connsiteY183" fmla="*/ 1770229 h 2720339"/>
                <a:gd name="connsiteX184" fmla="*/ 3479736 w 5476001"/>
                <a:gd name="connsiteY184" fmla="*/ 1639566 h 2720339"/>
                <a:gd name="connsiteX185" fmla="*/ 3498044 w 5476001"/>
                <a:gd name="connsiteY185" fmla="*/ 1628339 h 2720339"/>
                <a:gd name="connsiteX186" fmla="*/ 3516363 w 5476001"/>
                <a:gd name="connsiteY186" fmla="*/ 1505536 h 2720339"/>
                <a:gd name="connsiteX187" fmla="*/ 3534683 w 5476001"/>
                <a:gd name="connsiteY187" fmla="*/ 1536075 h 2720339"/>
                <a:gd name="connsiteX188" fmla="*/ 3571310 w 5476001"/>
                <a:gd name="connsiteY188" fmla="*/ 1683351 h 2720339"/>
                <a:gd name="connsiteX189" fmla="*/ 3589618 w 5476001"/>
                <a:gd name="connsiteY189" fmla="*/ 1615547 h 2720339"/>
                <a:gd name="connsiteX190" fmla="*/ 3607937 w 5476001"/>
                <a:gd name="connsiteY190" fmla="*/ 1727351 h 2720339"/>
                <a:gd name="connsiteX191" fmla="*/ 3626246 w 5476001"/>
                <a:gd name="connsiteY191" fmla="*/ 2101603 h 2720339"/>
                <a:gd name="connsiteX192" fmla="*/ 3644565 w 5476001"/>
                <a:gd name="connsiteY192" fmla="*/ 2309493 h 2720339"/>
                <a:gd name="connsiteX193" fmla="*/ 3662873 w 5476001"/>
                <a:gd name="connsiteY193" fmla="*/ 2297371 h 2720339"/>
                <a:gd name="connsiteX194" fmla="*/ 3681192 w 5476001"/>
                <a:gd name="connsiteY194" fmla="*/ 2111480 h 2720339"/>
                <a:gd name="connsiteX195" fmla="*/ 3699511 w 5476001"/>
                <a:gd name="connsiteY195" fmla="*/ 1989346 h 2720339"/>
                <a:gd name="connsiteX196" fmla="*/ 3717820 w 5476001"/>
                <a:gd name="connsiteY196" fmla="*/ 1842523 h 2720339"/>
                <a:gd name="connsiteX197" fmla="*/ 3736139 w 5476001"/>
                <a:gd name="connsiteY197" fmla="*/ 1923345 h 2720339"/>
                <a:gd name="connsiteX198" fmla="*/ 3754447 w 5476001"/>
                <a:gd name="connsiteY198" fmla="*/ 1901572 h 2720339"/>
                <a:gd name="connsiteX199" fmla="*/ 3772766 w 5476001"/>
                <a:gd name="connsiteY199" fmla="*/ 1865419 h 2720339"/>
                <a:gd name="connsiteX200" fmla="*/ 3791075 w 5476001"/>
                <a:gd name="connsiteY200" fmla="*/ 1846560 h 2720339"/>
                <a:gd name="connsiteX201" fmla="*/ 3809394 w 5476001"/>
                <a:gd name="connsiteY201" fmla="*/ 1832646 h 2720339"/>
                <a:gd name="connsiteX202" fmla="*/ 3827713 w 5476001"/>
                <a:gd name="connsiteY202" fmla="*/ 1747775 h 2720339"/>
                <a:gd name="connsiteX203" fmla="*/ 3846021 w 5476001"/>
                <a:gd name="connsiteY203" fmla="*/ 1696812 h 2720339"/>
                <a:gd name="connsiteX204" fmla="*/ 3864340 w 5476001"/>
                <a:gd name="connsiteY204" fmla="*/ 1718823 h 2720339"/>
                <a:gd name="connsiteX205" fmla="*/ 3882649 w 5476001"/>
                <a:gd name="connsiteY205" fmla="*/ 2078707 h 2720339"/>
                <a:gd name="connsiteX206" fmla="*/ 3900968 w 5476001"/>
                <a:gd name="connsiteY206" fmla="*/ 2143812 h 2720339"/>
                <a:gd name="connsiteX207" fmla="*/ 3919276 w 5476001"/>
                <a:gd name="connsiteY207" fmla="*/ 2091272 h 2720339"/>
                <a:gd name="connsiteX208" fmla="*/ 3937595 w 5476001"/>
                <a:gd name="connsiteY208" fmla="*/ 2070395 h 2720339"/>
                <a:gd name="connsiteX209" fmla="*/ 3955914 w 5476001"/>
                <a:gd name="connsiteY209" fmla="*/ 1968015 h 2720339"/>
                <a:gd name="connsiteX210" fmla="*/ 3974223 w 5476001"/>
                <a:gd name="connsiteY210" fmla="*/ 2199935 h 2720339"/>
                <a:gd name="connsiteX211" fmla="*/ 3992542 w 5476001"/>
                <a:gd name="connsiteY211" fmla="*/ 2489327 h 2720339"/>
                <a:gd name="connsiteX212" fmla="*/ 4010850 w 5476001"/>
                <a:gd name="connsiteY212" fmla="*/ 2613027 h 2720339"/>
                <a:gd name="connsiteX213" fmla="*/ 4029169 w 5476001"/>
                <a:gd name="connsiteY213" fmla="*/ 2609659 h 2720339"/>
                <a:gd name="connsiteX214" fmla="*/ 4047477 w 5476001"/>
                <a:gd name="connsiteY214" fmla="*/ 2602254 h 2720339"/>
                <a:gd name="connsiteX215" fmla="*/ 4065797 w 5476001"/>
                <a:gd name="connsiteY215" fmla="*/ 2488420 h 2720339"/>
                <a:gd name="connsiteX216" fmla="*/ 4084105 w 5476001"/>
                <a:gd name="connsiteY216" fmla="*/ 2502789 h 2720339"/>
                <a:gd name="connsiteX217" fmla="*/ 4102424 w 5476001"/>
                <a:gd name="connsiteY217" fmla="*/ 2592376 h 2720339"/>
                <a:gd name="connsiteX218" fmla="*/ 4120743 w 5476001"/>
                <a:gd name="connsiteY218" fmla="*/ 2544328 h 2720339"/>
                <a:gd name="connsiteX219" fmla="*/ 4139051 w 5476001"/>
                <a:gd name="connsiteY219" fmla="*/ 2484610 h 2720339"/>
                <a:gd name="connsiteX220" fmla="*/ 4157371 w 5476001"/>
                <a:gd name="connsiteY220" fmla="*/ 2522554 h 2720339"/>
                <a:gd name="connsiteX221" fmla="*/ 4175679 w 5476001"/>
                <a:gd name="connsiteY221" fmla="*/ 2420844 h 2720339"/>
                <a:gd name="connsiteX222" fmla="*/ 4193998 w 5476001"/>
                <a:gd name="connsiteY222" fmla="*/ 2195897 h 2720339"/>
                <a:gd name="connsiteX223" fmla="*/ 4212306 w 5476001"/>
                <a:gd name="connsiteY223" fmla="*/ 2001469 h 2720339"/>
                <a:gd name="connsiteX224" fmla="*/ 4230625 w 5476001"/>
                <a:gd name="connsiteY224" fmla="*/ 1587254 h 2720339"/>
                <a:gd name="connsiteX225" fmla="*/ 4248945 w 5476001"/>
                <a:gd name="connsiteY225" fmla="*/ 1386769 h 2720339"/>
                <a:gd name="connsiteX226" fmla="*/ 4267253 w 5476001"/>
                <a:gd name="connsiteY226" fmla="*/ 1451884 h 2720339"/>
                <a:gd name="connsiteX227" fmla="*/ 4285572 w 5476001"/>
                <a:gd name="connsiteY227" fmla="*/ 1311560 h 2720339"/>
                <a:gd name="connsiteX228" fmla="*/ 4303881 w 5476001"/>
                <a:gd name="connsiteY228" fmla="*/ 1085038 h 2720339"/>
                <a:gd name="connsiteX229" fmla="*/ 4322199 w 5476001"/>
                <a:gd name="connsiteY229" fmla="*/ 474605 h 2720339"/>
                <a:gd name="connsiteX230" fmla="*/ 4340508 w 5476001"/>
                <a:gd name="connsiteY230" fmla="*/ 335413 h 2720339"/>
                <a:gd name="connsiteX231" fmla="*/ 4358827 w 5476001"/>
                <a:gd name="connsiteY231" fmla="*/ 167481 h 2720339"/>
                <a:gd name="connsiteX232" fmla="*/ 4377146 w 5476001"/>
                <a:gd name="connsiteY232" fmla="*/ 167930 h 2720339"/>
                <a:gd name="connsiteX233" fmla="*/ 4395454 w 5476001"/>
                <a:gd name="connsiteY233" fmla="*/ 219792 h 2720339"/>
                <a:gd name="connsiteX234" fmla="*/ 4413774 w 5476001"/>
                <a:gd name="connsiteY234" fmla="*/ 497509 h 2720339"/>
                <a:gd name="connsiteX235" fmla="*/ 4432082 w 5476001"/>
                <a:gd name="connsiteY235" fmla="*/ 597860 h 2720339"/>
                <a:gd name="connsiteX236" fmla="*/ 4450401 w 5476001"/>
                <a:gd name="connsiteY236" fmla="*/ 607737 h 2720339"/>
                <a:gd name="connsiteX237" fmla="*/ 4468709 w 5476001"/>
                <a:gd name="connsiteY237" fmla="*/ 751645 h 2720339"/>
                <a:gd name="connsiteX238" fmla="*/ 4487028 w 5476001"/>
                <a:gd name="connsiteY238" fmla="*/ 924063 h 2720339"/>
                <a:gd name="connsiteX239" fmla="*/ 4505337 w 5476001"/>
                <a:gd name="connsiteY239" fmla="*/ 984461 h 2720339"/>
                <a:gd name="connsiteX240" fmla="*/ 4523656 w 5476001"/>
                <a:gd name="connsiteY240" fmla="*/ 1030480 h 2720339"/>
                <a:gd name="connsiteX241" fmla="*/ 4541975 w 5476001"/>
                <a:gd name="connsiteY241" fmla="*/ 1214124 h 2720339"/>
                <a:gd name="connsiteX242" fmla="*/ 4560283 w 5476001"/>
                <a:gd name="connsiteY242" fmla="*/ 1250504 h 2720339"/>
                <a:gd name="connsiteX243" fmla="*/ 4578602 w 5476001"/>
                <a:gd name="connsiteY243" fmla="*/ 1375553 h 2720339"/>
                <a:gd name="connsiteX244" fmla="*/ 4596911 w 5476001"/>
                <a:gd name="connsiteY244" fmla="*/ 1461082 h 2720339"/>
                <a:gd name="connsiteX245" fmla="*/ 4615230 w 5476001"/>
                <a:gd name="connsiteY245" fmla="*/ 1515413 h 2720339"/>
                <a:gd name="connsiteX246" fmla="*/ 4633538 w 5476001"/>
                <a:gd name="connsiteY246" fmla="*/ 1545952 h 2720339"/>
                <a:gd name="connsiteX247" fmla="*/ 4651857 w 5476001"/>
                <a:gd name="connsiteY247" fmla="*/ 1666511 h 2720339"/>
                <a:gd name="connsiteX248" fmla="*/ 4670176 w 5476001"/>
                <a:gd name="connsiteY248" fmla="*/ 1827702 h 2720339"/>
                <a:gd name="connsiteX249" fmla="*/ 4706804 w 5476001"/>
                <a:gd name="connsiteY249" fmla="*/ 2117321 h 2720339"/>
                <a:gd name="connsiteX250" fmla="*/ 4725112 w 5476001"/>
                <a:gd name="connsiteY250" fmla="*/ 2246861 h 2720339"/>
                <a:gd name="connsiteX251" fmla="*/ 4743431 w 5476001"/>
                <a:gd name="connsiteY251" fmla="*/ 2353947 h 2720339"/>
                <a:gd name="connsiteX252" fmla="*/ 4761739 w 5476001"/>
                <a:gd name="connsiteY252" fmla="*/ 2173217 h 2720339"/>
                <a:gd name="connsiteX253" fmla="*/ 4780059 w 5476001"/>
                <a:gd name="connsiteY253" fmla="*/ 2153462 h 2720339"/>
                <a:gd name="connsiteX254" fmla="*/ 4798367 w 5476001"/>
                <a:gd name="connsiteY254" fmla="*/ 2100480 h 2720339"/>
                <a:gd name="connsiteX255" fmla="*/ 4816686 w 5476001"/>
                <a:gd name="connsiteY255" fmla="*/ 2108112 h 2720339"/>
                <a:gd name="connsiteX256" fmla="*/ 4835005 w 5476001"/>
                <a:gd name="connsiteY256" fmla="*/ 2092168 h 2720339"/>
                <a:gd name="connsiteX257" fmla="*/ 4853314 w 5476001"/>
                <a:gd name="connsiteY257" fmla="*/ 2053781 h 2720339"/>
                <a:gd name="connsiteX258" fmla="*/ 4871633 w 5476001"/>
                <a:gd name="connsiteY258" fmla="*/ 1931873 h 2720339"/>
                <a:gd name="connsiteX259" fmla="*/ 4889941 w 5476001"/>
                <a:gd name="connsiteY259" fmla="*/ 1835560 h 2720339"/>
                <a:gd name="connsiteX260" fmla="*/ 4908260 w 5476001"/>
                <a:gd name="connsiteY260" fmla="*/ 1804805 h 2720339"/>
                <a:gd name="connsiteX261" fmla="*/ 4926569 w 5476001"/>
                <a:gd name="connsiteY261" fmla="*/ 1695689 h 2720339"/>
                <a:gd name="connsiteX262" fmla="*/ 4944887 w 5476001"/>
                <a:gd name="connsiteY262" fmla="*/ 1562339 h 2720339"/>
                <a:gd name="connsiteX263" fmla="*/ 4963207 w 5476001"/>
                <a:gd name="connsiteY263" fmla="*/ 1439535 h 2720339"/>
                <a:gd name="connsiteX264" fmla="*/ 4981515 w 5476001"/>
                <a:gd name="connsiteY264" fmla="*/ 1387222 h 2720339"/>
                <a:gd name="connsiteX265" fmla="*/ 4999834 w 5476001"/>
                <a:gd name="connsiteY265" fmla="*/ 1305051 h 2720339"/>
                <a:gd name="connsiteX266" fmla="*/ 5018142 w 5476001"/>
                <a:gd name="connsiteY266" fmla="*/ 1702879 h 2720339"/>
                <a:gd name="connsiteX267" fmla="*/ 5036462 w 5476001"/>
                <a:gd name="connsiteY267" fmla="*/ 1681105 h 2720339"/>
                <a:gd name="connsiteX268" fmla="*/ 5054770 w 5476001"/>
                <a:gd name="connsiteY268" fmla="*/ 1673916 h 2720339"/>
                <a:gd name="connsiteX269" fmla="*/ 5073089 w 5476001"/>
                <a:gd name="connsiteY269" fmla="*/ 1660670 h 2720339"/>
                <a:gd name="connsiteX270" fmla="*/ 5091397 w 5476001"/>
                <a:gd name="connsiteY270" fmla="*/ 1609934 h 2720339"/>
                <a:gd name="connsiteX271" fmla="*/ 5109717 w 5476001"/>
                <a:gd name="connsiteY271" fmla="*/ 1452780 h 2720339"/>
                <a:gd name="connsiteX272" fmla="*/ 5128035 w 5476001"/>
                <a:gd name="connsiteY272" fmla="*/ 1541904 h 2720339"/>
                <a:gd name="connsiteX273" fmla="*/ 5146344 w 5476001"/>
                <a:gd name="connsiteY273" fmla="*/ 1840051 h 2720339"/>
                <a:gd name="connsiteX274" fmla="*/ 5164663 w 5476001"/>
                <a:gd name="connsiteY274" fmla="*/ 1592651 h 2720339"/>
                <a:gd name="connsiteX275" fmla="*/ 5182972 w 5476001"/>
                <a:gd name="connsiteY275" fmla="*/ 1260824 h 2720339"/>
                <a:gd name="connsiteX276" fmla="*/ 5201290 w 5476001"/>
                <a:gd name="connsiteY276" fmla="*/ 1751143 h 2720339"/>
                <a:gd name="connsiteX277" fmla="*/ 5219598 w 5476001"/>
                <a:gd name="connsiteY277" fmla="*/ 1670548 h 2720339"/>
                <a:gd name="connsiteX278" fmla="*/ 5237918 w 5476001"/>
                <a:gd name="connsiteY278" fmla="*/ 743344 h 2720339"/>
                <a:gd name="connsiteX279" fmla="*/ 5256237 w 5476001"/>
                <a:gd name="connsiteY279" fmla="*/ 514565 h 2720339"/>
                <a:gd name="connsiteX280" fmla="*/ 5274545 w 5476001"/>
                <a:gd name="connsiteY280" fmla="*/ 220690 h 2720339"/>
                <a:gd name="connsiteX281" fmla="*/ 5292865 w 5476001"/>
                <a:gd name="connsiteY281" fmla="*/ 0 h 2720339"/>
                <a:gd name="connsiteX282" fmla="*/ 5311173 w 5476001"/>
                <a:gd name="connsiteY282" fmla="*/ 4490 h 2720339"/>
                <a:gd name="connsiteX283" fmla="*/ 5329492 w 5476001"/>
                <a:gd name="connsiteY283" fmla="*/ 152439 h 2720339"/>
                <a:gd name="connsiteX284" fmla="*/ 5347800 w 5476001"/>
                <a:gd name="connsiteY284" fmla="*/ 244936 h 2720339"/>
                <a:gd name="connsiteX285" fmla="*/ 5366119 w 5476001"/>
                <a:gd name="connsiteY285" fmla="*/ 243140 h 2720339"/>
                <a:gd name="connsiteX286" fmla="*/ 5384438 w 5476001"/>
                <a:gd name="connsiteY286" fmla="*/ 255039 h 2720339"/>
                <a:gd name="connsiteX287" fmla="*/ 5402746 w 5476001"/>
                <a:gd name="connsiteY287" fmla="*/ 328901 h 2720339"/>
                <a:gd name="connsiteX288" fmla="*/ 5421066 w 5476001"/>
                <a:gd name="connsiteY288" fmla="*/ 433745 h 2720339"/>
                <a:gd name="connsiteX289" fmla="*/ 5439374 w 5476001"/>
                <a:gd name="connsiteY289" fmla="*/ 438685 h 2720339"/>
                <a:gd name="connsiteX290" fmla="*/ 5457693 w 5476001"/>
                <a:gd name="connsiteY290" fmla="*/ 485386 h 2720339"/>
                <a:gd name="connsiteX291" fmla="*/ 5476001 w 5476001"/>
                <a:gd name="connsiteY291" fmla="*/ 716626 h 2720339"/>
                <a:gd name="connsiteX292" fmla="*/ 5476001 w 5476001"/>
                <a:gd name="connsiteY292" fmla="*/ 716626 h 27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5476001" h="2720339">
                  <a:moveTo>
                    <a:pt x="0" y="1375100"/>
                  </a:moveTo>
                  <a:lnTo>
                    <a:pt x="18308" y="1305277"/>
                  </a:lnTo>
                  <a:lnTo>
                    <a:pt x="36627" y="1425167"/>
                  </a:lnTo>
                  <a:lnTo>
                    <a:pt x="54936" y="1447620"/>
                  </a:lnTo>
                  <a:lnTo>
                    <a:pt x="73255" y="1408780"/>
                  </a:lnTo>
                  <a:lnTo>
                    <a:pt x="91563" y="1384308"/>
                  </a:lnTo>
                  <a:lnTo>
                    <a:pt x="109882" y="1492743"/>
                  </a:lnTo>
                  <a:lnTo>
                    <a:pt x="128201" y="1428762"/>
                  </a:lnTo>
                  <a:lnTo>
                    <a:pt x="146510" y="1327051"/>
                  </a:lnTo>
                  <a:lnTo>
                    <a:pt x="164829" y="1338504"/>
                  </a:lnTo>
                  <a:lnTo>
                    <a:pt x="183137" y="1521707"/>
                  </a:lnTo>
                  <a:lnTo>
                    <a:pt x="201456" y="1349731"/>
                  </a:lnTo>
                  <a:lnTo>
                    <a:pt x="219765" y="1437063"/>
                  </a:lnTo>
                  <a:lnTo>
                    <a:pt x="238084" y="1573566"/>
                  </a:lnTo>
                  <a:lnTo>
                    <a:pt x="256403" y="1678633"/>
                  </a:lnTo>
                  <a:lnTo>
                    <a:pt x="274711" y="1740597"/>
                  </a:lnTo>
                  <a:lnTo>
                    <a:pt x="293030" y="1840504"/>
                  </a:lnTo>
                  <a:lnTo>
                    <a:pt x="311339" y="1982610"/>
                  </a:lnTo>
                  <a:lnTo>
                    <a:pt x="329658" y="1976100"/>
                  </a:lnTo>
                  <a:lnTo>
                    <a:pt x="347966" y="1950290"/>
                  </a:lnTo>
                  <a:lnTo>
                    <a:pt x="366285" y="2376401"/>
                  </a:lnTo>
                  <a:lnTo>
                    <a:pt x="384593" y="2307248"/>
                  </a:lnTo>
                  <a:lnTo>
                    <a:pt x="402913" y="2076904"/>
                  </a:lnTo>
                  <a:lnTo>
                    <a:pt x="421232" y="1823891"/>
                  </a:lnTo>
                  <a:lnTo>
                    <a:pt x="439540" y="1535621"/>
                  </a:lnTo>
                  <a:lnTo>
                    <a:pt x="457859" y="1413713"/>
                  </a:lnTo>
                  <a:lnTo>
                    <a:pt x="476167" y="1364769"/>
                  </a:lnTo>
                  <a:lnTo>
                    <a:pt x="494487" y="1103443"/>
                  </a:lnTo>
                  <a:lnTo>
                    <a:pt x="512795" y="895111"/>
                  </a:lnTo>
                  <a:lnTo>
                    <a:pt x="531114" y="804400"/>
                  </a:lnTo>
                  <a:lnTo>
                    <a:pt x="549433" y="826411"/>
                  </a:lnTo>
                  <a:lnTo>
                    <a:pt x="567741" y="862099"/>
                  </a:lnTo>
                  <a:lnTo>
                    <a:pt x="586061" y="882081"/>
                  </a:lnTo>
                  <a:lnTo>
                    <a:pt x="604369" y="1044405"/>
                  </a:lnTo>
                  <a:lnTo>
                    <a:pt x="622688" y="1095811"/>
                  </a:lnTo>
                  <a:lnTo>
                    <a:pt x="640996" y="1138247"/>
                  </a:lnTo>
                  <a:lnTo>
                    <a:pt x="659315" y="1204927"/>
                  </a:lnTo>
                  <a:lnTo>
                    <a:pt x="677635" y="1315835"/>
                  </a:lnTo>
                  <a:lnTo>
                    <a:pt x="714262" y="1633057"/>
                  </a:lnTo>
                  <a:lnTo>
                    <a:pt x="732570" y="1705794"/>
                  </a:lnTo>
                  <a:lnTo>
                    <a:pt x="750889" y="1709842"/>
                  </a:lnTo>
                  <a:lnTo>
                    <a:pt x="769198" y="1657302"/>
                  </a:lnTo>
                  <a:lnTo>
                    <a:pt x="787517" y="1624302"/>
                  </a:lnTo>
                  <a:lnTo>
                    <a:pt x="805825" y="1752493"/>
                  </a:lnTo>
                  <a:lnTo>
                    <a:pt x="824144" y="1723314"/>
                  </a:lnTo>
                  <a:lnTo>
                    <a:pt x="842464" y="1863401"/>
                  </a:lnTo>
                  <a:lnTo>
                    <a:pt x="860772" y="1872825"/>
                  </a:lnTo>
                  <a:lnTo>
                    <a:pt x="879091" y="1871702"/>
                  </a:lnTo>
                  <a:lnTo>
                    <a:pt x="897399" y="2049064"/>
                  </a:lnTo>
                  <a:lnTo>
                    <a:pt x="915718" y="1946468"/>
                  </a:lnTo>
                  <a:lnTo>
                    <a:pt x="934027" y="1937260"/>
                  </a:lnTo>
                  <a:lnTo>
                    <a:pt x="952346" y="1958137"/>
                  </a:lnTo>
                  <a:lnTo>
                    <a:pt x="970665" y="1911449"/>
                  </a:lnTo>
                  <a:lnTo>
                    <a:pt x="988973" y="1897977"/>
                  </a:lnTo>
                  <a:lnTo>
                    <a:pt x="1007292" y="1912345"/>
                  </a:lnTo>
                  <a:lnTo>
                    <a:pt x="1025601" y="1852400"/>
                  </a:lnTo>
                  <a:lnTo>
                    <a:pt x="1043920" y="1876873"/>
                  </a:lnTo>
                  <a:lnTo>
                    <a:pt x="1062228" y="2120689"/>
                  </a:lnTo>
                  <a:lnTo>
                    <a:pt x="1080547" y="2212727"/>
                  </a:lnTo>
                  <a:lnTo>
                    <a:pt x="1098866" y="2237426"/>
                  </a:lnTo>
                  <a:lnTo>
                    <a:pt x="1117175" y="2320720"/>
                  </a:lnTo>
                  <a:lnTo>
                    <a:pt x="1135494" y="2533997"/>
                  </a:lnTo>
                  <a:lnTo>
                    <a:pt x="1153802" y="2720340"/>
                  </a:lnTo>
                  <a:lnTo>
                    <a:pt x="1190429" y="1985309"/>
                  </a:lnTo>
                  <a:lnTo>
                    <a:pt x="1227057" y="1916609"/>
                  </a:lnTo>
                  <a:lnTo>
                    <a:pt x="1245376" y="1986204"/>
                  </a:lnTo>
                  <a:lnTo>
                    <a:pt x="1263695" y="2139321"/>
                  </a:lnTo>
                  <a:lnTo>
                    <a:pt x="1282003" y="2113272"/>
                  </a:lnTo>
                  <a:lnTo>
                    <a:pt x="1300323" y="2111934"/>
                  </a:lnTo>
                  <a:lnTo>
                    <a:pt x="1318631" y="2139321"/>
                  </a:lnTo>
                  <a:lnTo>
                    <a:pt x="1336950" y="2191407"/>
                  </a:lnTo>
                  <a:lnTo>
                    <a:pt x="1355258" y="2109462"/>
                  </a:lnTo>
                  <a:lnTo>
                    <a:pt x="1373577" y="1866995"/>
                  </a:lnTo>
                  <a:lnTo>
                    <a:pt x="1391897" y="1506432"/>
                  </a:lnTo>
                  <a:lnTo>
                    <a:pt x="1410205" y="1234333"/>
                  </a:lnTo>
                  <a:lnTo>
                    <a:pt x="1428524" y="1152388"/>
                  </a:lnTo>
                  <a:lnTo>
                    <a:pt x="1446832" y="1089982"/>
                  </a:lnTo>
                  <a:lnTo>
                    <a:pt x="1465152" y="1197964"/>
                  </a:lnTo>
                  <a:lnTo>
                    <a:pt x="1483460" y="1257909"/>
                  </a:lnTo>
                  <a:lnTo>
                    <a:pt x="1501779" y="1261050"/>
                  </a:lnTo>
                  <a:lnTo>
                    <a:pt x="1520087" y="1306853"/>
                  </a:lnTo>
                  <a:lnTo>
                    <a:pt x="1538406" y="1332664"/>
                  </a:lnTo>
                  <a:lnTo>
                    <a:pt x="1556725" y="1315382"/>
                  </a:lnTo>
                  <a:lnTo>
                    <a:pt x="1575034" y="1225805"/>
                  </a:lnTo>
                  <a:lnTo>
                    <a:pt x="1593353" y="1274749"/>
                  </a:lnTo>
                  <a:lnTo>
                    <a:pt x="1611661" y="1210983"/>
                  </a:lnTo>
                  <a:lnTo>
                    <a:pt x="1629980" y="1181804"/>
                  </a:lnTo>
                  <a:lnTo>
                    <a:pt x="1648288" y="1219069"/>
                  </a:lnTo>
                  <a:lnTo>
                    <a:pt x="1666608" y="1201559"/>
                  </a:lnTo>
                  <a:lnTo>
                    <a:pt x="1684927" y="856713"/>
                  </a:lnTo>
                  <a:lnTo>
                    <a:pt x="1703235" y="566651"/>
                  </a:lnTo>
                  <a:lnTo>
                    <a:pt x="1721554" y="591350"/>
                  </a:lnTo>
                  <a:lnTo>
                    <a:pt x="1739862" y="656228"/>
                  </a:lnTo>
                  <a:lnTo>
                    <a:pt x="1758182" y="621436"/>
                  </a:lnTo>
                  <a:lnTo>
                    <a:pt x="1776490" y="672615"/>
                  </a:lnTo>
                  <a:lnTo>
                    <a:pt x="1794809" y="629295"/>
                  </a:lnTo>
                  <a:lnTo>
                    <a:pt x="1813128" y="651295"/>
                  </a:lnTo>
                  <a:lnTo>
                    <a:pt x="1831436" y="450359"/>
                  </a:lnTo>
                  <a:lnTo>
                    <a:pt x="1849756" y="550491"/>
                  </a:lnTo>
                  <a:lnTo>
                    <a:pt x="1868064" y="484480"/>
                  </a:lnTo>
                  <a:lnTo>
                    <a:pt x="1886383" y="422970"/>
                  </a:lnTo>
                  <a:lnTo>
                    <a:pt x="1904691" y="353597"/>
                  </a:lnTo>
                  <a:lnTo>
                    <a:pt x="1923010" y="466523"/>
                  </a:lnTo>
                  <a:lnTo>
                    <a:pt x="1941319" y="466074"/>
                  </a:lnTo>
                  <a:lnTo>
                    <a:pt x="1959638" y="612228"/>
                  </a:lnTo>
                  <a:lnTo>
                    <a:pt x="1977957" y="670380"/>
                  </a:lnTo>
                  <a:lnTo>
                    <a:pt x="1996265" y="826854"/>
                  </a:lnTo>
                  <a:lnTo>
                    <a:pt x="2014584" y="891062"/>
                  </a:lnTo>
                  <a:lnTo>
                    <a:pt x="2032893" y="902289"/>
                  </a:lnTo>
                  <a:lnTo>
                    <a:pt x="2051212" y="909025"/>
                  </a:lnTo>
                  <a:lnTo>
                    <a:pt x="2087839" y="1102774"/>
                  </a:lnTo>
                  <a:lnTo>
                    <a:pt x="2106159" y="1178879"/>
                  </a:lnTo>
                  <a:lnTo>
                    <a:pt x="2124467" y="1227823"/>
                  </a:lnTo>
                  <a:lnTo>
                    <a:pt x="2142786" y="1203351"/>
                  </a:lnTo>
                  <a:lnTo>
                    <a:pt x="2161095" y="1196172"/>
                  </a:lnTo>
                  <a:lnTo>
                    <a:pt x="2179414" y="1283947"/>
                  </a:lnTo>
                  <a:lnTo>
                    <a:pt x="2197722" y="1306174"/>
                  </a:lnTo>
                  <a:lnTo>
                    <a:pt x="2216041" y="1248474"/>
                  </a:lnTo>
                  <a:lnTo>
                    <a:pt x="2234349" y="1339174"/>
                  </a:lnTo>
                  <a:lnTo>
                    <a:pt x="2252668" y="1360505"/>
                  </a:lnTo>
                  <a:lnTo>
                    <a:pt x="2270988" y="1413487"/>
                  </a:lnTo>
                  <a:lnTo>
                    <a:pt x="2289296" y="1362977"/>
                  </a:lnTo>
                  <a:lnTo>
                    <a:pt x="2307615" y="1405412"/>
                  </a:lnTo>
                  <a:lnTo>
                    <a:pt x="2325923" y="1300117"/>
                  </a:lnTo>
                  <a:lnTo>
                    <a:pt x="2344242" y="1368137"/>
                  </a:lnTo>
                  <a:lnTo>
                    <a:pt x="2362551" y="1308192"/>
                  </a:lnTo>
                  <a:lnTo>
                    <a:pt x="2380870" y="1217719"/>
                  </a:lnTo>
                  <a:lnTo>
                    <a:pt x="2399189" y="1446044"/>
                  </a:lnTo>
                  <a:lnTo>
                    <a:pt x="2417497" y="1543027"/>
                  </a:lnTo>
                  <a:lnTo>
                    <a:pt x="2435816" y="1687161"/>
                  </a:lnTo>
                  <a:lnTo>
                    <a:pt x="2454125" y="1717700"/>
                  </a:lnTo>
                  <a:lnTo>
                    <a:pt x="2472444" y="1744407"/>
                  </a:lnTo>
                  <a:lnTo>
                    <a:pt x="2490752" y="1692332"/>
                  </a:lnTo>
                  <a:lnTo>
                    <a:pt x="2509071" y="1551339"/>
                  </a:lnTo>
                  <a:lnTo>
                    <a:pt x="2527390" y="1554707"/>
                  </a:lnTo>
                  <a:lnTo>
                    <a:pt x="2545699" y="1540339"/>
                  </a:lnTo>
                  <a:lnTo>
                    <a:pt x="2564018" y="1707596"/>
                  </a:lnTo>
                  <a:lnTo>
                    <a:pt x="2582326" y="1755192"/>
                  </a:lnTo>
                  <a:lnTo>
                    <a:pt x="2600645" y="1836014"/>
                  </a:lnTo>
                  <a:lnTo>
                    <a:pt x="2618953" y="1996309"/>
                  </a:lnTo>
                  <a:lnTo>
                    <a:pt x="2637273" y="2081395"/>
                  </a:lnTo>
                  <a:lnTo>
                    <a:pt x="2655581" y="2142009"/>
                  </a:lnTo>
                  <a:lnTo>
                    <a:pt x="2673900" y="2231143"/>
                  </a:lnTo>
                  <a:lnTo>
                    <a:pt x="2692219" y="2147396"/>
                  </a:lnTo>
                  <a:lnTo>
                    <a:pt x="2710527" y="2095320"/>
                  </a:lnTo>
                  <a:lnTo>
                    <a:pt x="2728847" y="2067480"/>
                  </a:lnTo>
                  <a:lnTo>
                    <a:pt x="2747155" y="1901788"/>
                  </a:lnTo>
                  <a:lnTo>
                    <a:pt x="2765474" y="1856211"/>
                  </a:lnTo>
                  <a:lnTo>
                    <a:pt x="2783782" y="1920420"/>
                  </a:lnTo>
                  <a:lnTo>
                    <a:pt x="2802101" y="2097782"/>
                  </a:lnTo>
                  <a:lnTo>
                    <a:pt x="2820421" y="2245058"/>
                  </a:lnTo>
                  <a:lnTo>
                    <a:pt x="2838729" y="2300965"/>
                  </a:lnTo>
                  <a:lnTo>
                    <a:pt x="2857048" y="2275143"/>
                  </a:lnTo>
                  <a:lnTo>
                    <a:pt x="2875356" y="2179284"/>
                  </a:lnTo>
                  <a:lnTo>
                    <a:pt x="2893675" y="2053328"/>
                  </a:lnTo>
                  <a:lnTo>
                    <a:pt x="2911984" y="2034026"/>
                  </a:lnTo>
                  <a:lnTo>
                    <a:pt x="2930303" y="2142689"/>
                  </a:lnTo>
                  <a:lnTo>
                    <a:pt x="2948611" y="2157284"/>
                  </a:lnTo>
                  <a:lnTo>
                    <a:pt x="2966930" y="2072867"/>
                  </a:lnTo>
                  <a:lnTo>
                    <a:pt x="2985249" y="2219690"/>
                  </a:lnTo>
                  <a:lnTo>
                    <a:pt x="3003558" y="2378193"/>
                  </a:lnTo>
                  <a:lnTo>
                    <a:pt x="3021877" y="2706641"/>
                  </a:lnTo>
                  <a:lnTo>
                    <a:pt x="3076812" y="2124057"/>
                  </a:lnTo>
                  <a:lnTo>
                    <a:pt x="3095132" y="2015167"/>
                  </a:lnTo>
                  <a:lnTo>
                    <a:pt x="3113451" y="1965996"/>
                  </a:lnTo>
                  <a:lnTo>
                    <a:pt x="3131759" y="1816928"/>
                  </a:lnTo>
                  <a:lnTo>
                    <a:pt x="3150078" y="1691652"/>
                  </a:lnTo>
                  <a:lnTo>
                    <a:pt x="3168386" y="1684020"/>
                  </a:lnTo>
                  <a:lnTo>
                    <a:pt x="3186706" y="1778984"/>
                  </a:lnTo>
                  <a:lnTo>
                    <a:pt x="3205014" y="1813107"/>
                  </a:lnTo>
                  <a:lnTo>
                    <a:pt x="3223333" y="1708492"/>
                  </a:lnTo>
                  <a:lnTo>
                    <a:pt x="3241652" y="1748682"/>
                  </a:lnTo>
                  <a:lnTo>
                    <a:pt x="3259960" y="1921542"/>
                  </a:lnTo>
                  <a:lnTo>
                    <a:pt x="3278280" y="2062536"/>
                  </a:lnTo>
                  <a:lnTo>
                    <a:pt x="3296588" y="1905609"/>
                  </a:lnTo>
                  <a:lnTo>
                    <a:pt x="3314907" y="1823891"/>
                  </a:lnTo>
                  <a:lnTo>
                    <a:pt x="3333215" y="1871033"/>
                  </a:lnTo>
                  <a:lnTo>
                    <a:pt x="3351534" y="1960167"/>
                  </a:lnTo>
                  <a:lnTo>
                    <a:pt x="3369843" y="2206218"/>
                  </a:lnTo>
                  <a:lnTo>
                    <a:pt x="3388162" y="2502573"/>
                  </a:lnTo>
                  <a:lnTo>
                    <a:pt x="3406481" y="2511554"/>
                  </a:lnTo>
                  <a:lnTo>
                    <a:pt x="3424789" y="2308824"/>
                  </a:lnTo>
                  <a:lnTo>
                    <a:pt x="3443108" y="1913695"/>
                  </a:lnTo>
                  <a:lnTo>
                    <a:pt x="3461417" y="1770229"/>
                  </a:lnTo>
                  <a:lnTo>
                    <a:pt x="3479736" y="1639566"/>
                  </a:lnTo>
                  <a:lnTo>
                    <a:pt x="3498044" y="1628339"/>
                  </a:lnTo>
                  <a:lnTo>
                    <a:pt x="3516363" y="1505536"/>
                  </a:lnTo>
                  <a:lnTo>
                    <a:pt x="3534683" y="1536075"/>
                  </a:lnTo>
                  <a:lnTo>
                    <a:pt x="3571310" y="1683351"/>
                  </a:lnTo>
                  <a:lnTo>
                    <a:pt x="3589618" y="1615547"/>
                  </a:lnTo>
                  <a:lnTo>
                    <a:pt x="3607937" y="1727351"/>
                  </a:lnTo>
                  <a:lnTo>
                    <a:pt x="3626246" y="2101603"/>
                  </a:lnTo>
                  <a:lnTo>
                    <a:pt x="3644565" y="2309493"/>
                  </a:lnTo>
                  <a:lnTo>
                    <a:pt x="3662873" y="2297371"/>
                  </a:lnTo>
                  <a:lnTo>
                    <a:pt x="3681192" y="2111480"/>
                  </a:lnTo>
                  <a:lnTo>
                    <a:pt x="3699511" y="1989346"/>
                  </a:lnTo>
                  <a:lnTo>
                    <a:pt x="3717820" y="1842523"/>
                  </a:lnTo>
                  <a:lnTo>
                    <a:pt x="3736139" y="1923345"/>
                  </a:lnTo>
                  <a:lnTo>
                    <a:pt x="3754447" y="1901572"/>
                  </a:lnTo>
                  <a:lnTo>
                    <a:pt x="3772766" y="1865419"/>
                  </a:lnTo>
                  <a:lnTo>
                    <a:pt x="3791075" y="1846560"/>
                  </a:lnTo>
                  <a:lnTo>
                    <a:pt x="3809394" y="1832646"/>
                  </a:lnTo>
                  <a:lnTo>
                    <a:pt x="3827713" y="1747775"/>
                  </a:lnTo>
                  <a:lnTo>
                    <a:pt x="3846021" y="1696812"/>
                  </a:lnTo>
                  <a:lnTo>
                    <a:pt x="3864340" y="1718823"/>
                  </a:lnTo>
                  <a:lnTo>
                    <a:pt x="3882649" y="2078707"/>
                  </a:lnTo>
                  <a:lnTo>
                    <a:pt x="3900968" y="2143812"/>
                  </a:lnTo>
                  <a:lnTo>
                    <a:pt x="3919276" y="2091272"/>
                  </a:lnTo>
                  <a:lnTo>
                    <a:pt x="3937595" y="2070395"/>
                  </a:lnTo>
                  <a:lnTo>
                    <a:pt x="3955914" y="1968015"/>
                  </a:lnTo>
                  <a:lnTo>
                    <a:pt x="3974223" y="2199935"/>
                  </a:lnTo>
                  <a:lnTo>
                    <a:pt x="3992542" y="2489327"/>
                  </a:lnTo>
                  <a:lnTo>
                    <a:pt x="4010850" y="2613027"/>
                  </a:lnTo>
                  <a:lnTo>
                    <a:pt x="4029169" y="2609659"/>
                  </a:lnTo>
                  <a:lnTo>
                    <a:pt x="4047477" y="2602254"/>
                  </a:lnTo>
                  <a:lnTo>
                    <a:pt x="4065797" y="2488420"/>
                  </a:lnTo>
                  <a:lnTo>
                    <a:pt x="4084105" y="2502789"/>
                  </a:lnTo>
                  <a:lnTo>
                    <a:pt x="4102424" y="2592376"/>
                  </a:lnTo>
                  <a:lnTo>
                    <a:pt x="4120743" y="2544328"/>
                  </a:lnTo>
                  <a:lnTo>
                    <a:pt x="4139051" y="2484610"/>
                  </a:lnTo>
                  <a:lnTo>
                    <a:pt x="4157371" y="2522554"/>
                  </a:lnTo>
                  <a:lnTo>
                    <a:pt x="4175679" y="2420844"/>
                  </a:lnTo>
                  <a:lnTo>
                    <a:pt x="4193998" y="2195897"/>
                  </a:lnTo>
                  <a:lnTo>
                    <a:pt x="4212306" y="2001469"/>
                  </a:lnTo>
                  <a:lnTo>
                    <a:pt x="4230625" y="1587254"/>
                  </a:lnTo>
                  <a:lnTo>
                    <a:pt x="4248945" y="1386769"/>
                  </a:lnTo>
                  <a:lnTo>
                    <a:pt x="4267253" y="1451884"/>
                  </a:lnTo>
                  <a:lnTo>
                    <a:pt x="4285572" y="1311560"/>
                  </a:lnTo>
                  <a:lnTo>
                    <a:pt x="4303881" y="1085038"/>
                  </a:lnTo>
                  <a:lnTo>
                    <a:pt x="4322199" y="474605"/>
                  </a:lnTo>
                  <a:lnTo>
                    <a:pt x="4340508" y="335413"/>
                  </a:lnTo>
                  <a:lnTo>
                    <a:pt x="4358827" y="167481"/>
                  </a:lnTo>
                  <a:lnTo>
                    <a:pt x="4377146" y="167930"/>
                  </a:lnTo>
                  <a:lnTo>
                    <a:pt x="4395454" y="219792"/>
                  </a:lnTo>
                  <a:lnTo>
                    <a:pt x="4413774" y="497509"/>
                  </a:lnTo>
                  <a:lnTo>
                    <a:pt x="4432082" y="597860"/>
                  </a:lnTo>
                  <a:lnTo>
                    <a:pt x="4450401" y="607737"/>
                  </a:lnTo>
                  <a:lnTo>
                    <a:pt x="4468709" y="751645"/>
                  </a:lnTo>
                  <a:lnTo>
                    <a:pt x="4487028" y="924063"/>
                  </a:lnTo>
                  <a:lnTo>
                    <a:pt x="4505337" y="984461"/>
                  </a:lnTo>
                  <a:lnTo>
                    <a:pt x="4523656" y="1030480"/>
                  </a:lnTo>
                  <a:lnTo>
                    <a:pt x="4541975" y="1214124"/>
                  </a:lnTo>
                  <a:lnTo>
                    <a:pt x="4560283" y="1250504"/>
                  </a:lnTo>
                  <a:lnTo>
                    <a:pt x="4578602" y="1375553"/>
                  </a:lnTo>
                  <a:lnTo>
                    <a:pt x="4596911" y="1461082"/>
                  </a:lnTo>
                  <a:lnTo>
                    <a:pt x="4615230" y="1515413"/>
                  </a:lnTo>
                  <a:lnTo>
                    <a:pt x="4633538" y="1545952"/>
                  </a:lnTo>
                  <a:lnTo>
                    <a:pt x="4651857" y="1666511"/>
                  </a:lnTo>
                  <a:lnTo>
                    <a:pt x="4670176" y="1827702"/>
                  </a:lnTo>
                  <a:lnTo>
                    <a:pt x="4706804" y="2117321"/>
                  </a:lnTo>
                  <a:lnTo>
                    <a:pt x="4725112" y="2246861"/>
                  </a:lnTo>
                  <a:lnTo>
                    <a:pt x="4743431" y="2353947"/>
                  </a:lnTo>
                  <a:lnTo>
                    <a:pt x="4761739" y="2173217"/>
                  </a:lnTo>
                  <a:lnTo>
                    <a:pt x="4780059" y="2153462"/>
                  </a:lnTo>
                  <a:lnTo>
                    <a:pt x="4798367" y="2100480"/>
                  </a:lnTo>
                  <a:lnTo>
                    <a:pt x="4816686" y="2108112"/>
                  </a:lnTo>
                  <a:lnTo>
                    <a:pt x="4835005" y="2092168"/>
                  </a:lnTo>
                  <a:lnTo>
                    <a:pt x="4853314" y="2053781"/>
                  </a:lnTo>
                  <a:lnTo>
                    <a:pt x="4871633" y="1931873"/>
                  </a:lnTo>
                  <a:lnTo>
                    <a:pt x="4889941" y="1835560"/>
                  </a:lnTo>
                  <a:lnTo>
                    <a:pt x="4908260" y="1804805"/>
                  </a:lnTo>
                  <a:lnTo>
                    <a:pt x="4926569" y="1695689"/>
                  </a:lnTo>
                  <a:lnTo>
                    <a:pt x="4944887" y="1562339"/>
                  </a:lnTo>
                  <a:lnTo>
                    <a:pt x="4963207" y="1439535"/>
                  </a:lnTo>
                  <a:lnTo>
                    <a:pt x="4981515" y="1387222"/>
                  </a:lnTo>
                  <a:lnTo>
                    <a:pt x="4999834" y="1305051"/>
                  </a:lnTo>
                  <a:lnTo>
                    <a:pt x="5018142" y="1702879"/>
                  </a:lnTo>
                  <a:lnTo>
                    <a:pt x="5036462" y="1681105"/>
                  </a:lnTo>
                  <a:lnTo>
                    <a:pt x="5054770" y="1673916"/>
                  </a:lnTo>
                  <a:lnTo>
                    <a:pt x="5073089" y="1660670"/>
                  </a:lnTo>
                  <a:lnTo>
                    <a:pt x="5091397" y="1609934"/>
                  </a:lnTo>
                  <a:lnTo>
                    <a:pt x="5109717" y="1452780"/>
                  </a:lnTo>
                  <a:lnTo>
                    <a:pt x="5128035" y="1541904"/>
                  </a:lnTo>
                  <a:lnTo>
                    <a:pt x="5146344" y="1840051"/>
                  </a:lnTo>
                  <a:lnTo>
                    <a:pt x="5164663" y="1592651"/>
                  </a:lnTo>
                  <a:lnTo>
                    <a:pt x="5182972" y="1260824"/>
                  </a:lnTo>
                  <a:lnTo>
                    <a:pt x="5201290" y="1751143"/>
                  </a:lnTo>
                  <a:lnTo>
                    <a:pt x="5219598" y="1670548"/>
                  </a:lnTo>
                  <a:lnTo>
                    <a:pt x="5237918" y="743344"/>
                  </a:lnTo>
                  <a:lnTo>
                    <a:pt x="5256237" y="514565"/>
                  </a:lnTo>
                  <a:lnTo>
                    <a:pt x="5274545" y="220690"/>
                  </a:lnTo>
                  <a:lnTo>
                    <a:pt x="5292865" y="0"/>
                  </a:lnTo>
                  <a:lnTo>
                    <a:pt x="5311173" y="4490"/>
                  </a:lnTo>
                  <a:lnTo>
                    <a:pt x="5329492" y="152439"/>
                  </a:lnTo>
                  <a:lnTo>
                    <a:pt x="5347800" y="244936"/>
                  </a:lnTo>
                  <a:lnTo>
                    <a:pt x="5366119" y="243140"/>
                  </a:lnTo>
                  <a:lnTo>
                    <a:pt x="5384438" y="255039"/>
                  </a:lnTo>
                  <a:lnTo>
                    <a:pt x="5402746" y="328901"/>
                  </a:lnTo>
                  <a:lnTo>
                    <a:pt x="5421066" y="433745"/>
                  </a:lnTo>
                  <a:lnTo>
                    <a:pt x="5439374" y="438685"/>
                  </a:lnTo>
                  <a:lnTo>
                    <a:pt x="5457693" y="485386"/>
                  </a:lnTo>
                  <a:lnTo>
                    <a:pt x="5476001" y="716626"/>
                  </a:lnTo>
                  <a:lnTo>
                    <a:pt x="5476001" y="716626"/>
                  </a:lnTo>
                </a:path>
              </a:pathLst>
            </a:custGeom>
            <a:noFill/>
            <a:ln w="21590" cap="sq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形状 51">
              <a:extLst>
                <a:ext uri="{FF2B5EF4-FFF2-40B4-BE49-F238E27FC236}">
                  <a16:creationId xmlns:a16="http://schemas.microsoft.com/office/drawing/2014/main" id="{55081CFC-F55A-2743-28FC-9BF69F1DE327}"/>
                </a:ext>
              </a:extLst>
            </p:cNvPr>
            <p:cNvSpPr/>
            <p:nvPr/>
          </p:nvSpPr>
          <p:spPr>
            <a:xfrm>
              <a:off x="5183466" y="2317804"/>
              <a:ext cx="1293772" cy="250085"/>
            </a:xfrm>
            <a:custGeom>
              <a:avLst/>
              <a:gdLst>
                <a:gd name="connsiteX0" fmla="*/ 0 w 5476001"/>
                <a:gd name="connsiteY0" fmla="*/ 782206 h 2720339"/>
                <a:gd name="connsiteX1" fmla="*/ 18308 w 5476001"/>
                <a:gd name="connsiteY1" fmla="*/ 923199 h 2720339"/>
                <a:gd name="connsiteX2" fmla="*/ 36627 w 5476001"/>
                <a:gd name="connsiteY2" fmla="*/ 953447 h 2720339"/>
                <a:gd name="connsiteX3" fmla="*/ 54936 w 5476001"/>
                <a:gd name="connsiteY3" fmla="*/ 1193182 h 2720339"/>
                <a:gd name="connsiteX4" fmla="*/ 73255 w 5476001"/>
                <a:gd name="connsiteY4" fmla="*/ 1389165 h 2720339"/>
                <a:gd name="connsiteX5" fmla="*/ 91563 w 5476001"/>
                <a:gd name="connsiteY5" fmla="*/ 1602658 h 2720339"/>
                <a:gd name="connsiteX6" fmla="*/ 109882 w 5476001"/>
                <a:gd name="connsiteY6" fmla="*/ 1788893 h 2720339"/>
                <a:gd name="connsiteX7" fmla="*/ 128201 w 5476001"/>
                <a:gd name="connsiteY7" fmla="*/ 1958882 h 2720339"/>
                <a:gd name="connsiteX8" fmla="*/ 146510 w 5476001"/>
                <a:gd name="connsiteY8" fmla="*/ 1966137 h 2720339"/>
                <a:gd name="connsiteX9" fmla="*/ 164829 w 5476001"/>
                <a:gd name="connsiteY9" fmla="*/ 1826395 h 2720339"/>
                <a:gd name="connsiteX10" fmla="*/ 183137 w 5476001"/>
                <a:gd name="connsiteY10" fmla="*/ 1752396 h 2720339"/>
                <a:gd name="connsiteX11" fmla="*/ 201456 w 5476001"/>
                <a:gd name="connsiteY11" fmla="*/ 1660401 h 2720339"/>
                <a:gd name="connsiteX12" fmla="*/ 219765 w 5476001"/>
                <a:gd name="connsiteY12" fmla="*/ 1619153 h 2720339"/>
                <a:gd name="connsiteX13" fmla="*/ 238084 w 5476001"/>
                <a:gd name="connsiteY13" fmla="*/ 1740651 h 2720339"/>
                <a:gd name="connsiteX14" fmla="*/ 256403 w 5476001"/>
                <a:gd name="connsiteY14" fmla="*/ 1886135 h 2720339"/>
                <a:gd name="connsiteX15" fmla="*/ 293030 w 5476001"/>
                <a:gd name="connsiteY15" fmla="*/ 2291369 h 2720339"/>
                <a:gd name="connsiteX16" fmla="*/ 311339 w 5476001"/>
                <a:gd name="connsiteY16" fmla="*/ 2455604 h 2720339"/>
                <a:gd name="connsiteX17" fmla="*/ 329658 w 5476001"/>
                <a:gd name="connsiteY17" fmla="*/ 2655592 h 2720339"/>
                <a:gd name="connsiteX18" fmla="*/ 347966 w 5476001"/>
                <a:gd name="connsiteY18" fmla="*/ 2671590 h 2720339"/>
                <a:gd name="connsiteX19" fmla="*/ 366285 w 5476001"/>
                <a:gd name="connsiteY19" fmla="*/ 2454103 h 2720339"/>
                <a:gd name="connsiteX20" fmla="*/ 384593 w 5476001"/>
                <a:gd name="connsiteY20" fmla="*/ 2529355 h 2720339"/>
                <a:gd name="connsiteX21" fmla="*/ 402913 w 5476001"/>
                <a:gd name="connsiteY21" fmla="*/ 2185124 h 2720339"/>
                <a:gd name="connsiteX22" fmla="*/ 421232 w 5476001"/>
                <a:gd name="connsiteY22" fmla="*/ 2050132 h 2720339"/>
                <a:gd name="connsiteX23" fmla="*/ 457859 w 5476001"/>
                <a:gd name="connsiteY23" fmla="*/ 1744893 h 2720339"/>
                <a:gd name="connsiteX24" fmla="*/ 476167 w 5476001"/>
                <a:gd name="connsiteY24" fmla="*/ 1875890 h 2720339"/>
                <a:gd name="connsiteX25" fmla="*/ 494487 w 5476001"/>
                <a:gd name="connsiteY25" fmla="*/ 1929887 h 2720339"/>
                <a:gd name="connsiteX26" fmla="*/ 512795 w 5476001"/>
                <a:gd name="connsiteY26" fmla="*/ 2091877 h 2720339"/>
                <a:gd name="connsiteX27" fmla="*/ 531114 w 5476001"/>
                <a:gd name="connsiteY27" fmla="*/ 2032386 h 2720339"/>
                <a:gd name="connsiteX28" fmla="*/ 549433 w 5476001"/>
                <a:gd name="connsiteY28" fmla="*/ 1977633 h 2720339"/>
                <a:gd name="connsiteX29" fmla="*/ 567741 w 5476001"/>
                <a:gd name="connsiteY29" fmla="*/ 1905134 h 2720339"/>
                <a:gd name="connsiteX30" fmla="*/ 586061 w 5476001"/>
                <a:gd name="connsiteY30" fmla="*/ 1867136 h 2720339"/>
                <a:gd name="connsiteX31" fmla="*/ 604369 w 5476001"/>
                <a:gd name="connsiteY31" fmla="*/ 1853145 h 2720339"/>
                <a:gd name="connsiteX32" fmla="*/ 622688 w 5476001"/>
                <a:gd name="connsiteY32" fmla="*/ 1690400 h 2720339"/>
                <a:gd name="connsiteX33" fmla="*/ 640996 w 5476001"/>
                <a:gd name="connsiteY33" fmla="*/ 1747646 h 2720339"/>
                <a:gd name="connsiteX34" fmla="*/ 659315 w 5476001"/>
                <a:gd name="connsiteY34" fmla="*/ 1636155 h 2720339"/>
                <a:gd name="connsiteX35" fmla="*/ 677635 w 5476001"/>
                <a:gd name="connsiteY35" fmla="*/ 1638649 h 2720339"/>
                <a:gd name="connsiteX36" fmla="*/ 695943 w 5476001"/>
                <a:gd name="connsiteY36" fmla="*/ 1494158 h 2720339"/>
                <a:gd name="connsiteX37" fmla="*/ 714262 w 5476001"/>
                <a:gd name="connsiteY37" fmla="*/ 1365665 h 2720339"/>
                <a:gd name="connsiteX38" fmla="*/ 732570 w 5476001"/>
                <a:gd name="connsiteY38" fmla="*/ 1435163 h 2720339"/>
                <a:gd name="connsiteX39" fmla="*/ 750889 w 5476001"/>
                <a:gd name="connsiteY39" fmla="*/ 1436663 h 2720339"/>
                <a:gd name="connsiteX40" fmla="*/ 769198 w 5476001"/>
                <a:gd name="connsiteY40" fmla="*/ 1466663 h 2720339"/>
                <a:gd name="connsiteX41" fmla="*/ 787517 w 5476001"/>
                <a:gd name="connsiteY41" fmla="*/ 1412666 h 2720339"/>
                <a:gd name="connsiteX42" fmla="*/ 805825 w 5476001"/>
                <a:gd name="connsiteY42" fmla="*/ 1411921 h 2720339"/>
                <a:gd name="connsiteX43" fmla="*/ 824144 w 5476001"/>
                <a:gd name="connsiteY43" fmla="*/ 1351167 h 2720339"/>
                <a:gd name="connsiteX44" fmla="*/ 842464 w 5476001"/>
                <a:gd name="connsiteY44" fmla="*/ 1819141 h 2720339"/>
                <a:gd name="connsiteX45" fmla="*/ 860772 w 5476001"/>
                <a:gd name="connsiteY45" fmla="*/ 1724145 h 2720339"/>
                <a:gd name="connsiteX46" fmla="*/ 879091 w 5476001"/>
                <a:gd name="connsiteY46" fmla="*/ 1622154 h 2720339"/>
                <a:gd name="connsiteX47" fmla="*/ 897399 w 5476001"/>
                <a:gd name="connsiteY47" fmla="*/ 1653654 h 2720339"/>
                <a:gd name="connsiteX48" fmla="*/ 915718 w 5476001"/>
                <a:gd name="connsiteY48" fmla="*/ 1635659 h 2720339"/>
                <a:gd name="connsiteX49" fmla="*/ 934027 w 5476001"/>
                <a:gd name="connsiteY49" fmla="*/ 1718402 h 2720339"/>
                <a:gd name="connsiteX50" fmla="*/ 952346 w 5476001"/>
                <a:gd name="connsiteY50" fmla="*/ 1687647 h 2720339"/>
                <a:gd name="connsiteX51" fmla="*/ 970665 w 5476001"/>
                <a:gd name="connsiteY51" fmla="*/ 1822390 h 2720339"/>
                <a:gd name="connsiteX52" fmla="*/ 988973 w 5476001"/>
                <a:gd name="connsiteY52" fmla="*/ 1765900 h 2720339"/>
                <a:gd name="connsiteX53" fmla="*/ 1007292 w 5476001"/>
                <a:gd name="connsiteY53" fmla="*/ 1747646 h 2720339"/>
                <a:gd name="connsiteX54" fmla="*/ 1025601 w 5476001"/>
                <a:gd name="connsiteY54" fmla="*/ 1660401 h 2720339"/>
                <a:gd name="connsiteX55" fmla="*/ 1043920 w 5476001"/>
                <a:gd name="connsiteY55" fmla="*/ 1614155 h 2720339"/>
                <a:gd name="connsiteX56" fmla="*/ 1062228 w 5476001"/>
                <a:gd name="connsiteY56" fmla="*/ 1302169 h 2720339"/>
                <a:gd name="connsiteX57" fmla="*/ 1080547 w 5476001"/>
                <a:gd name="connsiteY57" fmla="*/ 1040444 h 2720339"/>
                <a:gd name="connsiteX58" fmla="*/ 1098866 w 5476001"/>
                <a:gd name="connsiteY58" fmla="*/ 637207 h 2720339"/>
                <a:gd name="connsiteX59" fmla="*/ 1117175 w 5476001"/>
                <a:gd name="connsiteY59" fmla="*/ 792202 h 2720339"/>
                <a:gd name="connsiteX60" fmla="*/ 1135494 w 5476001"/>
                <a:gd name="connsiteY60" fmla="*/ 993442 h 2720339"/>
                <a:gd name="connsiteX61" fmla="*/ 1153802 w 5476001"/>
                <a:gd name="connsiteY61" fmla="*/ 1137437 h 2720339"/>
                <a:gd name="connsiteX62" fmla="*/ 1172121 w 5476001"/>
                <a:gd name="connsiteY62" fmla="*/ 1031689 h 2720339"/>
                <a:gd name="connsiteX63" fmla="*/ 1190429 w 5476001"/>
                <a:gd name="connsiteY63" fmla="*/ 1120186 h 2720339"/>
                <a:gd name="connsiteX64" fmla="*/ 1208749 w 5476001"/>
                <a:gd name="connsiteY64" fmla="*/ 1216424 h 2720339"/>
                <a:gd name="connsiteX65" fmla="*/ 1227057 w 5476001"/>
                <a:gd name="connsiteY65" fmla="*/ 1263922 h 2720339"/>
                <a:gd name="connsiteX66" fmla="*/ 1245376 w 5476001"/>
                <a:gd name="connsiteY66" fmla="*/ 1366420 h 2720339"/>
                <a:gd name="connsiteX67" fmla="*/ 1263695 w 5476001"/>
                <a:gd name="connsiteY67" fmla="*/ 1343924 h 2720339"/>
                <a:gd name="connsiteX68" fmla="*/ 1282003 w 5476001"/>
                <a:gd name="connsiteY68" fmla="*/ 1362923 h 2720339"/>
                <a:gd name="connsiteX69" fmla="*/ 1300323 w 5476001"/>
                <a:gd name="connsiteY69" fmla="*/ 1397672 h 2720339"/>
                <a:gd name="connsiteX70" fmla="*/ 1318631 w 5476001"/>
                <a:gd name="connsiteY70" fmla="*/ 1458415 h 2720339"/>
                <a:gd name="connsiteX71" fmla="*/ 1336950 w 5476001"/>
                <a:gd name="connsiteY71" fmla="*/ 1557406 h 2720339"/>
                <a:gd name="connsiteX72" fmla="*/ 1373577 w 5476001"/>
                <a:gd name="connsiteY72" fmla="*/ 1596656 h 2720339"/>
                <a:gd name="connsiteX73" fmla="*/ 1391897 w 5476001"/>
                <a:gd name="connsiteY73" fmla="*/ 1645903 h 2720339"/>
                <a:gd name="connsiteX74" fmla="*/ 1410205 w 5476001"/>
                <a:gd name="connsiteY74" fmla="*/ 1652153 h 2720339"/>
                <a:gd name="connsiteX75" fmla="*/ 1428524 w 5476001"/>
                <a:gd name="connsiteY75" fmla="*/ 1660401 h 2720339"/>
                <a:gd name="connsiteX76" fmla="*/ 1446832 w 5476001"/>
                <a:gd name="connsiteY76" fmla="*/ 1617404 h 2720339"/>
                <a:gd name="connsiteX77" fmla="*/ 1465152 w 5476001"/>
                <a:gd name="connsiteY77" fmla="*/ 1727653 h 2720339"/>
                <a:gd name="connsiteX78" fmla="*/ 1483460 w 5476001"/>
                <a:gd name="connsiteY78" fmla="*/ 1699899 h 2720339"/>
                <a:gd name="connsiteX79" fmla="*/ 1501779 w 5476001"/>
                <a:gd name="connsiteY79" fmla="*/ 1681397 h 2720339"/>
                <a:gd name="connsiteX80" fmla="*/ 1520087 w 5476001"/>
                <a:gd name="connsiteY80" fmla="*/ 1776393 h 2720339"/>
                <a:gd name="connsiteX81" fmla="*/ 1538406 w 5476001"/>
                <a:gd name="connsiteY81" fmla="*/ 1909636 h 2720339"/>
                <a:gd name="connsiteX82" fmla="*/ 1556725 w 5476001"/>
                <a:gd name="connsiteY82" fmla="*/ 1864394 h 2720339"/>
                <a:gd name="connsiteX83" fmla="*/ 1575034 w 5476001"/>
                <a:gd name="connsiteY83" fmla="*/ 1803391 h 2720339"/>
                <a:gd name="connsiteX84" fmla="*/ 1593353 w 5476001"/>
                <a:gd name="connsiteY84" fmla="*/ 1808141 h 2720339"/>
                <a:gd name="connsiteX85" fmla="*/ 1611661 w 5476001"/>
                <a:gd name="connsiteY85" fmla="*/ 1890388 h 2720339"/>
                <a:gd name="connsiteX86" fmla="*/ 1629980 w 5476001"/>
                <a:gd name="connsiteY86" fmla="*/ 2043375 h 2720339"/>
                <a:gd name="connsiteX87" fmla="*/ 1648288 w 5476001"/>
                <a:gd name="connsiteY87" fmla="*/ 2076623 h 2720339"/>
                <a:gd name="connsiteX88" fmla="*/ 1666608 w 5476001"/>
                <a:gd name="connsiteY88" fmla="*/ 2019885 h 2720339"/>
                <a:gd name="connsiteX89" fmla="*/ 1684927 w 5476001"/>
                <a:gd name="connsiteY89" fmla="*/ 2085627 h 2720339"/>
                <a:gd name="connsiteX90" fmla="*/ 1703235 w 5476001"/>
                <a:gd name="connsiteY90" fmla="*/ 2218373 h 2720339"/>
                <a:gd name="connsiteX91" fmla="*/ 1721554 w 5476001"/>
                <a:gd name="connsiteY91" fmla="*/ 2522101 h 2720339"/>
                <a:gd name="connsiteX92" fmla="*/ 1739862 w 5476001"/>
                <a:gd name="connsiteY92" fmla="*/ 2505099 h 2720339"/>
                <a:gd name="connsiteX93" fmla="*/ 1758182 w 5476001"/>
                <a:gd name="connsiteY93" fmla="*/ 2503350 h 2720339"/>
                <a:gd name="connsiteX94" fmla="*/ 1776490 w 5476001"/>
                <a:gd name="connsiteY94" fmla="*/ 2147622 h 2720339"/>
                <a:gd name="connsiteX95" fmla="*/ 1794809 w 5476001"/>
                <a:gd name="connsiteY95" fmla="*/ 1728647 h 2720339"/>
                <a:gd name="connsiteX96" fmla="*/ 1813128 w 5476001"/>
                <a:gd name="connsiteY96" fmla="*/ 1493413 h 2720339"/>
                <a:gd name="connsiteX97" fmla="*/ 1831436 w 5476001"/>
                <a:gd name="connsiteY97" fmla="*/ 1375920 h 2720339"/>
                <a:gd name="connsiteX98" fmla="*/ 1849756 w 5476001"/>
                <a:gd name="connsiteY98" fmla="*/ 1203675 h 2720339"/>
                <a:gd name="connsiteX99" fmla="*/ 1868064 w 5476001"/>
                <a:gd name="connsiteY99" fmla="*/ 1002186 h 2720339"/>
                <a:gd name="connsiteX100" fmla="*/ 1886383 w 5476001"/>
                <a:gd name="connsiteY100" fmla="*/ 953447 h 2720339"/>
                <a:gd name="connsiteX101" fmla="*/ 1904691 w 5476001"/>
                <a:gd name="connsiteY101" fmla="*/ 1354168 h 2720339"/>
                <a:gd name="connsiteX102" fmla="*/ 1923010 w 5476001"/>
                <a:gd name="connsiteY102" fmla="*/ 1375672 h 2720339"/>
                <a:gd name="connsiteX103" fmla="*/ 1941319 w 5476001"/>
                <a:gd name="connsiteY103" fmla="*/ 1492916 h 2720339"/>
                <a:gd name="connsiteX104" fmla="*/ 1959638 w 5476001"/>
                <a:gd name="connsiteY104" fmla="*/ 1397413 h 2720339"/>
                <a:gd name="connsiteX105" fmla="*/ 1977957 w 5476001"/>
                <a:gd name="connsiteY105" fmla="*/ 1446919 h 2720339"/>
                <a:gd name="connsiteX106" fmla="*/ 1996265 w 5476001"/>
                <a:gd name="connsiteY106" fmla="*/ 1698647 h 2720339"/>
                <a:gd name="connsiteX107" fmla="*/ 2014584 w 5476001"/>
                <a:gd name="connsiteY107" fmla="*/ 2051126 h 2720339"/>
                <a:gd name="connsiteX108" fmla="*/ 2032893 w 5476001"/>
                <a:gd name="connsiteY108" fmla="*/ 2186117 h 2720339"/>
                <a:gd name="connsiteX109" fmla="*/ 2051212 w 5476001"/>
                <a:gd name="connsiteY109" fmla="*/ 2173876 h 2720339"/>
                <a:gd name="connsiteX110" fmla="*/ 2069520 w 5476001"/>
                <a:gd name="connsiteY110" fmla="*/ 2151875 h 2720339"/>
                <a:gd name="connsiteX111" fmla="*/ 2087839 w 5476001"/>
                <a:gd name="connsiteY111" fmla="*/ 2115378 h 2720339"/>
                <a:gd name="connsiteX112" fmla="*/ 2106159 w 5476001"/>
                <a:gd name="connsiteY112" fmla="*/ 2071129 h 2720339"/>
                <a:gd name="connsiteX113" fmla="*/ 2124467 w 5476001"/>
                <a:gd name="connsiteY113" fmla="*/ 2062374 h 2720339"/>
                <a:gd name="connsiteX114" fmla="*/ 2142786 w 5476001"/>
                <a:gd name="connsiteY114" fmla="*/ 2098127 h 2720339"/>
                <a:gd name="connsiteX115" fmla="*/ 2161095 w 5476001"/>
                <a:gd name="connsiteY115" fmla="*/ 2095374 h 2720339"/>
                <a:gd name="connsiteX116" fmla="*/ 2179414 w 5476001"/>
                <a:gd name="connsiteY116" fmla="*/ 2085378 h 2720339"/>
                <a:gd name="connsiteX117" fmla="*/ 2197722 w 5476001"/>
                <a:gd name="connsiteY117" fmla="*/ 2112128 h 2720339"/>
                <a:gd name="connsiteX118" fmla="*/ 2216041 w 5476001"/>
                <a:gd name="connsiteY118" fmla="*/ 1993631 h 2720339"/>
                <a:gd name="connsiteX119" fmla="*/ 2234349 w 5476001"/>
                <a:gd name="connsiteY119" fmla="*/ 1853394 h 2720339"/>
                <a:gd name="connsiteX120" fmla="*/ 2252668 w 5476001"/>
                <a:gd name="connsiteY120" fmla="*/ 1724145 h 2720339"/>
                <a:gd name="connsiteX121" fmla="*/ 2270988 w 5476001"/>
                <a:gd name="connsiteY121" fmla="*/ 1419413 h 2720339"/>
                <a:gd name="connsiteX122" fmla="*/ 2289296 w 5476001"/>
                <a:gd name="connsiteY122" fmla="*/ 900692 h 2720339"/>
                <a:gd name="connsiteX123" fmla="*/ 2307615 w 5476001"/>
                <a:gd name="connsiteY123" fmla="*/ 796952 h 2720339"/>
                <a:gd name="connsiteX124" fmla="*/ 2325923 w 5476001"/>
                <a:gd name="connsiteY124" fmla="*/ 752703 h 2720339"/>
                <a:gd name="connsiteX125" fmla="*/ 2344242 w 5476001"/>
                <a:gd name="connsiteY125" fmla="*/ 960194 h 2720339"/>
                <a:gd name="connsiteX126" fmla="*/ 2362551 w 5476001"/>
                <a:gd name="connsiteY126" fmla="*/ 1008188 h 2720339"/>
                <a:gd name="connsiteX127" fmla="*/ 2380870 w 5476001"/>
                <a:gd name="connsiteY127" fmla="*/ 1080191 h 2720339"/>
                <a:gd name="connsiteX128" fmla="*/ 2399189 w 5476001"/>
                <a:gd name="connsiteY128" fmla="*/ 1195179 h 2720339"/>
                <a:gd name="connsiteX129" fmla="*/ 2417497 w 5476001"/>
                <a:gd name="connsiteY129" fmla="*/ 1395416 h 2720339"/>
                <a:gd name="connsiteX130" fmla="*/ 2435816 w 5476001"/>
                <a:gd name="connsiteY130" fmla="*/ 1412914 h 2720339"/>
                <a:gd name="connsiteX131" fmla="*/ 2454125 w 5476001"/>
                <a:gd name="connsiteY131" fmla="*/ 1483157 h 2720339"/>
                <a:gd name="connsiteX132" fmla="*/ 2472444 w 5476001"/>
                <a:gd name="connsiteY132" fmla="*/ 1476411 h 2720339"/>
                <a:gd name="connsiteX133" fmla="*/ 2490752 w 5476001"/>
                <a:gd name="connsiteY133" fmla="*/ 1625403 h 2720339"/>
                <a:gd name="connsiteX134" fmla="*/ 2509071 w 5476001"/>
                <a:gd name="connsiteY134" fmla="*/ 2234123 h 2720339"/>
                <a:gd name="connsiteX135" fmla="*/ 2527390 w 5476001"/>
                <a:gd name="connsiteY135" fmla="*/ 2720340 h 2720339"/>
                <a:gd name="connsiteX136" fmla="*/ 2545699 w 5476001"/>
                <a:gd name="connsiteY136" fmla="*/ 2319867 h 2720339"/>
                <a:gd name="connsiteX137" fmla="*/ 2564018 w 5476001"/>
                <a:gd name="connsiteY137" fmla="*/ 2368358 h 2720339"/>
                <a:gd name="connsiteX138" fmla="*/ 2582326 w 5476001"/>
                <a:gd name="connsiteY138" fmla="*/ 2390607 h 2720339"/>
                <a:gd name="connsiteX139" fmla="*/ 2600645 w 5476001"/>
                <a:gd name="connsiteY139" fmla="*/ 2547102 h 2720339"/>
                <a:gd name="connsiteX140" fmla="*/ 2618953 w 5476001"/>
                <a:gd name="connsiteY140" fmla="*/ 2192616 h 2720339"/>
                <a:gd name="connsiteX141" fmla="*/ 2637273 w 5476001"/>
                <a:gd name="connsiteY141" fmla="*/ 1577409 h 2720339"/>
                <a:gd name="connsiteX142" fmla="*/ 2655581 w 5476001"/>
                <a:gd name="connsiteY142" fmla="*/ 1293176 h 2720339"/>
                <a:gd name="connsiteX143" fmla="*/ 2673900 w 5476001"/>
                <a:gd name="connsiteY143" fmla="*/ 1039936 h 2720339"/>
                <a:gd name="connsiteX144" fmla="*/ 2692219 w 5476001"/>
                <a:gd name="connsiteY144" fmla="*/ 967945 h 2720339"/>
                <a:gd name="connsiteX145" fmla="*/ 2710527 w 5476001"/>
                <a:gd name="connsiteY145" fmla="*/ 951946 h 2720339"/>
                <a:gd name="connsiteX146" fmla="*/ 2728847 w 5476001"/>
                <a:gd name="connsiteY146" fmla="*/ 830200 h 2720339"/>
                <a:gd name="connsiteX147" fmla="*/ 2747155 w 5476001"/>
                <a:gd name="connsiteY147" fmla="*/ 682212 h 2720339"/>
                <a:gd name="connsiteX148" fmla="*/ 2765474 w 5476001"/>
                <a:gd name="connsiteY148" fmla="*/ 699462 h 2720339"/>
                <a:gd name="connsiteX149" fmla="*/ 2783782 w 5476001"/>
                <a:gd name="connsiteY149" fmla="*/ 839948 h 2720339"/>
                <a:gd name="connsiteX150" fmla="*/ 2802101 w 5476001"/>
                <a:gd name="connsiteY150" fmla="*/ 942198 h 2720339"/>
                <a:gd name="connsiteX151" fmla="*/ 2820421 w 5476001"/>
                <a:gd name="connsiteY151" fmla="*/ 976948 h 2720339"/>
                <a:gd name="connsiteX152" fmla="*/ 2857048 w 5476001"/>
                <a:gd name="connsiteY152" fmla="*/ 1145436 h 2720339"/>
                <a:gd name="connsiteX153" fmla="*/ 2875356 w 5476001"/>
                <a:gd name="connsiteY153" fmla="*/ 1150434 h 2720339"/>
                <a:gd name="connsiteX154" fmla="*/ 2893675 w 5476001"/>
                <a:gd name="connsiteY154" fmla="*/ 1177184 h 2720339"/>
                <a:gd name="connsiteX155" fmla="*/ 2911984 w 5476001"/>
                <a:gd name="connsiteY155" fmla="*/ 1159934 h 2720339"/>
                <a:gd name="connsiteX156" fmla="*/ 2930303 w 5476001"/>
                <a:gd name="connsiteY156" fmla="*/ 1122432 h 2720339"/>
                <a:gd name="connsiteX157" fmla="*/ 2948611 w 5476001"/>
                <a:gd name="connsiteY157" fmla="*/ 1166184 h 2720339"/>
                <a:gd name="connsiteX158" fmla="*/ 2966930 w 5476001"/>
                <a:gd name="connsiteY158" fmla="*/ 1195428 h 2720339"/>
                <a:gd name="connsiteX159" fmla="*/ 2985249 w 5476001"/>
                <a:gd name="connsiteY159" fmla="*/ 1277426 h 2720339"/>
                <a:gd name="connsiteX160" fmla="*/ 3003558 w 5476001"/>
                <a:gd name="connsiteY160" fmla="*/ 1374171 h 2720339"/>
                <a:gd name="connsiteX161" fmla="*/ 3021877 w 5476001"/>
                <a:gd name="connsiteY161" fmla="*/ 1490660 h 2720339"/>
                <a:gd name="connsiteX162" fmla="*/ 3040185 w 5476001"/>
                <a:gd name="connsiteY162" fmla="*/ 1536409 h 2720339"/>
                <a:gd name="connsiteX163" fmla="*/ 3058504 w 5476001"/>
                <a:gd name="connsiteY163" fmla="*/ 1564660 h 2720339"/>
                <a:gd name="connsiteX164" fmla="*/ 3076812 w 5476001"/>
                <a:gd name="connsiteY164" fmla="*/ 1482413 h 2720339"/>
                <a:gd name="connsiteX165" fmla="*/ 3095132 w 5476001"/>
                <a:gd name="connsiteY165" fmla="*/ 1440161 h 2720339"/>
                <a:gd name="connsiteX166" fmla="*/ 3113451 w 5476001"/>
                <a:gd name="connsiteY166" fmla="*/ 1562911 h 2720339"/>
                <a:gd name="connsiteX167" fmla="*/ 3131759 w 5476001"/>
                <a:gd name="connsiteY167" fmla="*/ 1654150 h 2720339"/>
                <a:gd name="connsiteX168" fmla="*/ 3150078 w 5476001"/>
                <a:gd name="connsiteY168" fmla="*/ 1764896 h 2720339"/>
                <a:gd name="connsiteX169" fmla="*/ 3168386 w 5476001"/>
                <a:gd name="connsiteY169" fmla="*/ 1719644 h 2720339"/>
                <a:gd name="connsiteX170" fmla="*/ 3186706 w 5476001"/>
                <a:gd name="connsiteY170" fmla="*/ 1667655 h 2720339"/>
                <a:gd name="connsiteX171" fmla="*/ 3205014 w 5476001"/>
                <a:gd name="connsiteY171" fmla="*/ 1622402 h 2720339"/>
                <a:gd name="connsiteX172" fmla="*/ 3223333 w 5476001"/>
                <a:gd name="connsiteY172" fmla="*/ 1607408 h 2720339"/>
                <a:gd name="connsiteX173" fmla="*/ 3241652 w 5476001"/>
                <a:gd name="connsiteY173" fmla="*/ 1614910 h 2720339"/>
                <a:gd name="connsiteX174" fmla="*/ 3259960 w 5476001"/>
                <a:gd name="connsiteY174" fmla="*/ 1599905 h 2720339"/>
                <a:gd name="connsiteX175" fmla="*/ 3278280 w 5476001"/>
                <a:gd name="connsiteY175" fmla="*/ 1679400 h 2720339"/>
                <a:gd name="connsiteX176" fmla="*/ 3296588 w 5476001"/>
                <a:gd name="connsiteY176" fmla="*/ 1540911 h 2720339"/>
                <a:gd name="connsiteX177" fmla="*/ 3314907 w 5476001"/>
                <a:gd name="connsiteY177" fmla="*/ 1743900 h 2720339"/>
                <a:gd name="connsiteX178" fmla="*/ 3333215 w 5476001"/>
                <a:gd name="connsiteY178" fmla="*/ 1774148 h 2720339"/>
                <a:gd name="connsiteX179" fmla="*/ 3351534 w 5476001"/>
                <a:gd name="connsiteY179" fmla="*/ 1758149 h 2720339"/>
                <a:gd name="connsiteX180" fmla="*/ 3369843 w 5476001"/>
                <a:gd name="connsiteY180" fmla="*/ 1937141 h 2720339"/>
                <a:gd name="connsiteX181" fmla="*/ 3388162 w 5476001"/>
                <a:gd name="connsiteY181" fmla="*/ 1901636 h 2720339"/>
                <a:gd name="connsiteX182" fmla="*/ 3406481 w 5476001"/>
                <a:gd name="connsiteY182" fmla="*/ 1540663 h 2720339"/>
                <a:gd name="connsiteX183" fmla="*/ 3424789 w 5476001"/>
                <a:gd name="connsiteY183" fmla="*/ 1498162 h 2720339"/>
                <a:gd name="connsiteX184" fmla="*/ 3443108 w 5476001"/>
                <a:gd name="connsiteY184" fmla="*/ 1389921 h 2720339"/>
                <a:gd name="connsiteX185" fmla="*/ 3461417 w 5476001"/>
                <a:gd name="connsiteY185" fmla="*/ 1531411 h 2720339"/>
                <a:gd name="connsiteX186" fmla="*/ 3479736 w 5476001"/>
                <a:gd name="connsiteY186" fmla="*/ 1322172 h 2720339"/>
                <a:gd name="connsiteX187" fmla="*/ 3498044 w 5476001"/>
                <a:gd name="connsiteY187" fmla="*/ 1428664 h 2720339"/>
                <a:gd name="connsiteX188" fmla="*/ 3516363 w 5476001"/>
                <a:gd name="connsiteY188" fmla="*/ 1562155 h 2720339"/>
                <a:gd name="connsiteX189" fmla="*/ 3534683 w 5476001"/>
                <a:gd name="connsiteY189" fmla="*/ 1607656 h 2720339"/>
                <a:gd name="connsiteX190" fmla="*/ 3571310 w 5476001"/>
                <a:gd name="connsiteY190" fmla="*/ 1740402 h 2720339"/>
                <a:gd name="connsiteX191" fmla="*/ 3589618 w 5476001"/>
                <a:gd name="connsiteY191" fmla="*/ 1768901 h 2720339"/>
                <a:gd name="connsiteX192" fmla="*/ 3607937 w 5476001"/>
                <a:gd name="connsiteY192" fmla="*/ 1816896 h 2720339"/>
                <a:gd name="connsiteX193" fmla="*/ 3626246 w 5476001"/>
                <a:gd name="connsiteY193" fmla="*/ 1703397 h 2720339"/>
                <a:gd name="connsiteX194" fmla="*/ 3644565 w 5476001"/>
                <a:gd name="connsiteY194" fmla="*/ 1655403 h 2720339"/>
                <a:gd name="connsiteX195" fmla="*/ 3662873 w 5476001"/>
                <a:gd name="connsiteY195" fmla="*/ 1311420 h 2720339"/>
                <a:gd name="connsiteX196" fmla="*/ 3681192 w 5476001"/>
                <a:gd name="connsiteY196" fmla="*/ 1379169 h 2720339"/>
                <a:gd name="connsiteX197" fmla="*/ 3699511 w 5476001"/>
                <a:gd name="connsiteY197" fmla="*/ 1267678 h 2720339"/>
                <a:gd name="connsiteX198" fmla="*/ 3736139 w 5476001"/>
                <a:gd name="connsiteY198" fmla="*/ 1549914 h 2720339"/>
                <a:gd name="connsiteX199" fmla="*/ 3754447 w 5476001"/>
                <a:gd name="connsiteY199" fmla="*/ 1706895 h 2720339"/>
                <a:gd name="connsiteX200" fmla="*/ 3772766 w 5476001"/>
                <a:gd name="connsiteY200" fmla="*/ 1766148 h 2720339"/>
                <a:gd name="connsiteX201" fmla="*/ 3791075 w 5476001"/>
                <a:gd name="connsiteY201" fmla="*/ 1612654 h 2720339"/>
                <a:gd name="connsiteX202" fmla="*/ 3809394 w 5476001"/>
                <a:gd name="connsiteY202" fmla="*/ 1495161 h 2720339"/>
                <a:gd name="connsiteX203" fmla="*/ 3827713 w 5476001"/>
                <a:gd name="connsiteY203" fmla="*/ 1403922 h 2720339"/>
                <a:gd name="connsiteX204" fmla="*/ 3846021 w 5476001"/>
                <a:gd name="connsiteY204" fmla="*/ 1500408 h 2720339"/>
                <a:gd name="connsiteX205" fmla="*/ 3864340 w 5476001"/>
                <a:gd name="connsiteY205" fmla="*/ 1428416 h 2720339"/>
                <a:gd name="connsiteX206" fmla="*/ 3882649 w 5476001"/>
                <a:gd name="connsiteY206" fmla="*/ 1230932 h 2720339"/>
                <a:gd name="connsiteX207" fmla="*/ 3900968 w 5476001"/>
                <a:gd name="connsiteY207" fmla="*/ 1472416 h 2720339"/>
                <a:gd name="connsiteX208" fmla="*/ 3919276 w 5476001"/>
                <a:gd name="connsiteY208" fmla="*/ 1221174 h 2720339"/>
                <a:gd name="connsiteX209" fmla="*/ 3937595 w 5476001"/>
                <a:gd name="connsiteY209" fmla="*/ 1297170 h 2720339"/>
                <a:gd name="connsiteX210" fmla="*/ 3955914 w 5476001"/>
                <a:gd name="connsiteY210" fmla="*/ 1430165 h 2720339"/>
                <a:gd name="connsiteX211" fmla="*/ 3974223 w 5476001"/>
                <a:gd name="connsiteY211" fmla="*/ 1248431 h 2720339"/>
                <a:gd name="connsiteX212" fmla="*/ 3992542 w 5476001"/>
                <a:gd name="connsiteY212" fmla="*/ 1288675 h 2720339"/>
                <a:gd name="connsiteX213" fmla="*/ 4010850 w 5476001"/>
                <a:gd name="connsiteY213" fmla="*/ 1113936 h 2720339"/>
                <a:gd name="connsiteX214" fmla="*/ 4029169 w 5476001"/>
                <a:gd name="connsiteY214" fmla="*/ 905701 h 2720339"/>
                <a:gd name="connsiteX215" fmla="*/ 4047477 w 5476001"/>
                <a:gd name="connsiteY215" fmla="*/ 722704 h 2720339"/>
                <a:gd name="connsiteX216" fmla="*/ 4065797 w 5476001"/>
                <a:gd name="connsiteY216" fmla="*/ 662716 h 2720339"/>
                <a:gd name="connsiteX217" fmla="*/ 4084105 w 5476001"/>
                <a:gd name="connsiteY217" fmla="*/ 563467 h 2720339"/>
                <a:gd name="connsiteX218" fmla="*/ 4102424 w 5476001"/>
                <a:gd name="connsiteY218" fmla="*/ 683464 h 2720339"/>
                <a:gd name="connsiteX219" fmla="*/ 4120743 w 5476001"/>
                <a:gd name="connsiteY219" fmla="*/ 529722 h 2720339"/>
                <a:gd name="connsiteX220" fmla="*/ 4139051 w 5476001"/>
                <a:gd name="connsiteY220" fmla="*/ 407476 h 2720339"/>
                <a:gd name="connsiteX221" fmla="*/ 4157371 w 5476001"/>
                <a:gd name="connsiteY221" fmla="*/ 259734 h 2720339"/>
                <a:gd name="connsiteX222" fmla="*/ 4175679 w 5476001"/>
                <a:gd name="connsiteY222" fmla="*/ 251486 h 2720339"/>
                <a:gd name="connsiteX223" fmla="*/ 4193998 w 5476001"/>
                <a:gd name="connsiteY223" fmla="*/ 201238 h 2720339"/>
                <a:gd name="connsiteX224" fmla="*/ 4212306 w 5476001"/>
                <a:gd name="connsiteY224" fmla="*/ 260235 h 2720339"/>
                <a:gd name="connsiteX225" fmla="*/ 4230625 w 5476001"/>
                <a:gd name="connsiteY225" fmla="*/ 208738 h 2720339"/>
                <a:gd name="connsiteX226" fmla="*/ 4248945 w 5476001"/>
                <a:gd name="connsiteY226" fmla="*/ 170490 h 2720339"/>
                <a:gd name="connsiteX227" fmla="*/ 4267253 w 5476001"/>
                <a:gd name="connsiteY227" fmla="*/ 140991 h 2720339"/>
                <a:gd name="connsiteX228" fmla="*/ 4285572 w 5476001"/>
                <a:gd name="connsiteY228" fmla="*/ 76995 h 2720339"/>
                <a:gd name="connsiteX229" fmla="*/ 4303881 w 5476001"/>
                <a:gd name="connsiteY229" fmla="*/ 80495 h 2720339"/>
                <a:gd name="connsiteX230" fmla="*/ 4322199 w 5476001"/>
                <a:gd name="connsiteY230" fmla="*/ 0 h 2720339"/>
                <a:gd name="connsiteX231" fmla="*/ 4340508 w 5476001"/>
                <a:gd name="connsiteY231" fmla="*/ 17999 h 2720339"/>
                <a:gd name="connsiteX232" fmla="*/ 4358827 w 5476001"/>
                <a:gd name="connsiteY232" fmla="*/ 82745 h 2720339"/>
                <a:gd name="connsiteX233" fmla="*/ 4377146 w 5476001"/>
                <a:gd name="connsiteY233" fmla="*/ 119493 h 2720339"/>
                <a:gd name="connsiteX234" fmla="*/ 4395454 w 5476001"/>
                <a:gd name="connsiteY234" fmla="*/ 180489 h 2720339"/>
                <a:gd name="connsiteX235" fmla="*/ 4413774 w 5476001"/>
                <a:gd name="connsiteY235" fmla="*/ 98744 h 2720339"/>
                <a:gd name="connsiteX236" fmla="*/ 4432082 w 5476001"/>
                <a:gd name="connsiteY236" fmla="*/ 191239 h 2720339"/>
                <a:gd name="connsiteX237" fmla="*/ 4450401 w 5476001"/>
                <a:gd name="connsiteY237" fmla="*/ 194989 h 2720339"/>
                <a:gd name="connsiteX238" fmla="*/ 4468709 w 5476001"/>
                <a:gd name="connsiteY238" fmla="*/ 283483 h 2720339"/>
                <a:gd name="connsiteX239" fmla="*/ 4487028 w 5476001"/>
                <a:gd name="connsiteY239" fmla="*/ 506221 h 2720339"/>
                <a:gd name="connsiteX240" fmla="*/ 4505337 w 5476001"/>
                <a:gd name="connsiteY240" fmla="*/ 691960 h 2720339"/>
                <a:gd name="connsiteX241" fmla="*/ 4523656 w 5476001"/>
                <a:gd name="connsiteY241" fmla="*/ 739954 h 2720339"/>
                <a:gd name="connsiteX242" fmla="*/ 4541975 w 5476001"/>
                <a:gd name="connsiteY242" fmla="*/ 701707 h 2720339"/>
                <a:gd name="connsiteX243" fmla="*/ 4560283 w 5476001"/>
                <a:gd name="connsiteY243" fmla="*/ 773451 h 2720339"/>
                <a:gd name="connsiteX244" fmla="*/ 4578602 w 5476001"/>
                <a:gd name="connsiteY244" fmla="*/ 893448 h 2720339"/>
                <a:gd name="connsiteX245" fmla="*/ 4596911 w 5476001"/>
                <a:gd name="connsiteY245" fmla="*/ 562970 h 2720339"/>
                <a:gd name="connsiteX246" fmla="*/ 4615230 w 5476001"/>
                <a:gd name="connsiteY246" fmla="*/ 543723 h 2720339"/>
                <a:gd name="connsiteX247" fmla="*/ 4633538 w 5476001"/>
                <a:gd name="connsiteY247" fmla="*/ 732452 h 2720339"/>
                <a:gd name="connsiteX248" fmla="*/ 4651857 w 5476001"/>
                <a:gd name="connsiteY248" fmla="*/ 881703 h 2720339"/>
                <a:gd name="connsiteX249" fmla="*/ 4670176 w 5476001"/>
                <a:gd name="connsiteY249" fmla="*/ 954947 h 2720339"/>
                <a:gd name="connsiteX250" fmla="*/ 4688485 w 5476001"/>
                <a:gd name="connsiteY250" fmla="*/ 993939 h 2720339"/>
                <a:gd name="connsiteX251" fmla="*/ 4706804 w 5476001"/>
                <a:gd name="connsiteY251" fmla="*/ 1075441 h 2720339"/>
                <a:gd name="connsiteX252" fmla="*/ 4725112 w 5476001"/>
                <a:gd name="connsiteY252" fmla="*/ 1214179 h 2720339"/>
                <a:gd name="connsiteX253" fmla="*/ 4743431 w 5476001"/>
                <a:gd name="connsiteY253" fmla="*/ 1331920 h 2720339"/>
                <a:gd name="connsiteX254" fmla="*/ 4761739 w 5476001"/>
                <a:gd name="connsiteY254" fmla="*/ 1391173 h 2720339"/>
                <a:gd name="connsiteX255" fmla="*/ 4780059 w 5476001"/>
                <a:gd name="connsiteY255" fmla="*/ 1317918 h 2720339"/>
                <a:gd name="connsiteX256" fmla="*/ 4816686 w 5476001"/>
                <a:gd name="connsiteY256" fmla="*/ 1657648 h 2720339"/>
                <a:gd name="connsiteX257" fmla="*/ 4835005 w 5476001"/>
                <a:gd name="connsiteY257" fmla="*/ 1738902 h 2720339"/>
                <a:gd name="connsiteX258" fmla="*/ 4853314 w 5476001"/>
                <a:gd name="connsiteY258" fmla="*/ 1870385 h 2720339"/>
                <a:gd name="connsiteX259" fmla="*/ 4871633 w 5476001"/>
                <a:gd name="connsiteY259" fmla="*/ 1800142 h 2720339"/>
                <a:gd name="connsiteX260" fmla="*/ 4889941 w 5476001"/>
                <a:gd name="connsiteY260" fmla="*/ 1702404 h 2720339"/>
                <a:gd name="connsiteX261" fmla="*/ 4908260 w 5476001"/>
                <a:gd name="connsiteY261" fmla="*/ 1726153 h 2720339"/>
                <a:gd name="connsiteX262" fmla="*/ 4926569 w 5476001"/>
                <a:gd name="connsiteY262" fmla="*/ 1793395 h 2720339"/>
                <a:gd name="connsiteX263" fmla="*/ 4944887 w 5476001"/>
                <a:gd name="connsiteY263" fmla="*/ 1755893 h 2720339"/>
                <a:gd name="connsiteX264" fmla="*/ 4963207 w 5476001"/>
                <a:gd name="connsiteY264" fmla="*/ 1730644 h 2720339"/>
                <a:gd name="connsiteX265" fmla="*/ 4981515 w 5476001"/>
                <a:gd name="connsiteY265" fmla="*/ 2098375 h 2720339"/>
                <a:gd name="connsiteX266" fmla="*/ 4999834 w 5476001"/>
                <a:gd name="connsiteY266" fmla="*/ 2073633 h 2720339"/>
                <a:gd name="connsiteX267" fmla="*/ 5018142 w 5476001"/>
                <a:gd name="connsiteY267" fmla="*/ 2029384 h 2720339"/>
                <a:gd name="connsiteX268" fmla="*/ 5036462 w 5476001"/>
                <a:gd name="connsiteY268" fmla="*/ 1939387 h 2720339"/>
                <a:gd name="connsiteX269" fmla="*/ 5054770 w 5476001"/>
                <a:gd name="connsiteY269" fmla="*/ 1827896 h 2720339"/>
                <a:gd name="connsiteX270" fmla="*/ 5073089 w 5476001"/>
                <a:gd name="connsiteY270" fmla="*/ 1949890 h 2720339"/>
                <a:gd name="connsiteX271" fmla="*/ 5091397 w 5476001"/>
                <a:gd name="connsiteY271" fmla="*/ 1821645 h 2720339"/>
                <a:gd name="connsiteX272" fmla="*/ 5109717 w 5476001"/>
                <a:gd name="connsiteY272" fmla="*/ 1735652 h 2720339"/>
                <a:gd name="connsiteX273" fmla="*/ 5128035 w 5476001"/>
                <a:gd name="connsiteY273" fmla="*/ 1437667 h 2720339"/>
                <a:gd name="connsiteX274" fmla="*/ 5146344 w 5476001"/>
                <a:gd name="connsiteY274" fmla="*/ 1478667 h 2720339"/>
                <a:gd name="connsiteX275" fmla="*/ 5164663 w 5476001"/>
                <a:gd name="connsiteY275" fmla="*/ 1663402 h 2720339"/>
                <a:gd name="connsiteX276" fmla="*/ 5201290 w 5476001"/>
                <a:gd name="connsiteY276" fmla="*/ 1774148 h 2720339"/>
                <a:gd name="connsiteX277" fmla="*/ 5219598 w 5476001"/>
                <a:gd name="connsiteY277" fmla="*/ 1851893 h 2720339"/>
                <a:gd name="connsiteX278" fmla="*/ 5237918 w 5476001"/>
                <a:gd name="connsiteY278" fmla="*/ 1918390 h 2720339"/>
                <a:gd name="connsiteX279" fmla="*/ 5256237 w 5476001"/>
                <a:gd name="connsiteY279" fmla="*/ 1824646 h 2720339"/>
                <a:gd name="connsiteX280" fmla="*/ 5274545 w 5476001"/>
                <a:gd name="connsiteY280" fmla="*/ 1824895 h 2720339"/>
                <a:gd name="connsiteX281" fmla="*/ 5292865 w 5476001"/>
                <a:gd name="connsiteY281" fmla="*/ 1892385 h 2720339"/>
                <a:gd name="connsiteX282" fmla="*/ 5311173 w 5476001"/>
                <a:gd name="connsiteY282" fmla="*/ 1983139 h 2720339"/>
                <a:gd name="connsiteX283" fmla="*/ 5329492 w 5476001"/>
                <a:gd name="connsiteY283" fmla="*/ 2157877 h 2720339"/>
                <a:gd name="connsiteX284" fmla="*/ 5347800 w 5476001"/>
                <a:gd name="connsiteY284" fmla="*/ 2262114 h 2720339"/>
                <a:gd name="connsiteX285" fmla="*/ 5366119 w 5476001"/>
                <a:gd name="connsiteY285" fmla="*/ 2113877 h 2720339"/>
                <a:gd name="connsiteX286" fmla="*/ 5384438 w 5476001"/>
                <a:gd name="connsiteY286" fmla="*/ 2037880 h 2720339"/>
                <a:gd name="connsiteX287" fmla="*/ 5402746 w 5476001"/>
                <a:gd name="connsiteY287" fmla="*/ 2068883 h 2720339"/>
                <a:gd name="connsiteX288" fmla="*/ 5421066 w 5476001"/>
                <a:gd name="connsiteY288" fmla="*/ 2025628 h 2720339"/>
                <a:gd name="connsiteX289" fmla="*/ 5439374 w 5476001"/>
                <a:gd name="connsiteY289" fmla="*/ 2088628 h 2720339"/>
                <a:gd name="connsiteX290" fmla="*/ 5457693 w 5476001"/>
                <a:gd name="connsiteY290" fmla="*/ 2052378 h 2720339"/>
                <a:gd name="connsiteX291" fmla="*/ 5476001 w 5476001"/>
                <a:gd name="connsiteY291" fmla="*/ 2137129 h 2720339"/>
                <a:gd name="connsiteX292" fmla="*/ 5476001 w 5476001"/>
                <a:gd name="connsiteY292" fmla="*/ 2137129 h 27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5476001" h="2720339">
                  <a:moveTo>
                    <a:pt x="0" y="782206"/>
                  </a:moveTo>
                  <a:lnTo>
                    <a:pt x="18308" y="923199"/>
                  </a:lnTo>
                  <a:lnTo>
                    <a:pt x="36627" y="953447"/>
                  </a:lnTo>
                  <a:lnTo>
                    <a:pt x="54936" y="1193182"/>
                  </a:lnTo>
                  <a:lnTo>
                    <a:pt x="73255" y="1389165"/>
                  </a:lnTo>
                  <a:lnTo>
                    <a:pt x="91563" y="1602658"/>
                  </a:lnTo>
                  <a:lnTo>
                    <a:pt x="109882" y="1788893"/>
                  </a:lnTo>
                  <a:lnTo>
                    <a:pt x="128201" y="1958882"/>
                  </a:lnTo>
                  <a:lnTo>
                    <a:pt x="146510" y="1966137"/>
                  </a:lnTo>
                  <a:lnTo>
                    <a:pt x="164829" y="1826395"/>
                  </a:lnTo>
                  <a:lnTo>
                    <a:pt x="183137" y="1752396"/>
                  </a:lnTo>
                  <a:lnTo>
                    <a:pt x="201456" y="1660401"/>
                  </a:lnTo>
                  <a:lnTo>
                    <a:pt x="219765" y="1619153"/>
                  </a:lnTo>
                  <a:lnTo>
                    <a:pt x="238084" y="1740651"/>
                  </a:lnTo>
                  <a:lnTo>
                    <a:pt x="256403" y="1886135"/>
                  </a:lnTo>
                  <a:lnTo>
                    <a:pt x="293030" y="2291369"/>
                  </a:lnTo>
                  <a:lnTo>
                    <a:pt x="311339" y="2455604"/>
                  </a:lnTo>
                  <a:lnTo>
                    <a:pt x="329658" y="2655592"/>
                  </a:lnTo>
                  <a:lnTo>
                    <a:pt x="347966" y="2671590"/>
                  </a:lnTo>
                  <a:lnTo>
                    <a:pt x="366285" y="2454103"/>
                  </a:lnTo>
                  <a:lnTo>
                    <a:pt x="384593" y="2529355"/>
                  </a:lnTo>
                  <a:lnTo>
                    <a:pt x="402913" y="2185124"/>
                  </a:lnTo>
                  <a:lnTo>
                    <a:pt x="421232" y="2050132"/>
                  </a:lnTo>
                  <a:lnTo>
                    <a:pt x="457859" y="1744893"/>
                  </a:lnTo>
                  <a:lnTo>
                    <a:pt x="476167" y="1875890"/>
                  </a:lnTo>
                  <a:lnTo>
                    <a:pt x="494487" y="1929887"/>
                  </a:lnTo>
                  <a:lnTo>
                    <a:pt x="512795" y="2091877"/>
                  </a:lnTo>
                  <a:lnTo>
                    <a:pt x="531114" y="2032386"/>
                  </a:lnTo>
                  <a:lnTo>
                    <a:pt x="549433" y="1977633"/>
                  </a:lnTo>
                  <a:lnTo>
                    <a:pt x="567741" y="1905134"/>
                  </a:lnTo>
                  <a:lnTo>
                    <a:pt x="586061" y="1867136"/>
                  </a:lnTo>
                  <a:lnTo>
                    <a:pt x="604369" y="1853145"/>
                  </a:lnTo>
                  <a:lnTo>
                    <a:pt x="622688" y="1690400"/>
                  </a:lnTo>
                  <a:lnTo>
                    <a:pt x="640996" y="1747646"/>
                  </a:lnTo>
                  <a:lnTo>
                    <a:pt x="659315" y="1636155"/>
                  </a:lnTo>
                  <a:lnTo>
                    <a:pt x="677635" y="1638649"/>
                  </a:lnTo>
                  <a:lnTo>
                    <a:pt x="695943" y="1494158"/>
                  </a:lnTo>
                  <a:lnTo>
                    <a:pt x="714262" y="1365665"/>
                  </a:lnTo>
                  <a:lnTo>
                    <a:pt x="732570" y="1435163"/>
                  </a:lnTo>
                  <a:lnTo>
                    <a:pt x="750889" y="1436663"/>
                  </a:lnTo>
                  <a:lnTo>
                    <a:pt x="769198" y="1466663"/>
                  </a:lnTo>
                  <a:lnTo>
                    <a:pt x="787517" y="1412666"/>
                  </a:lnTo>
                  <a:lnTo>
                    <a:pt x="805825" y="1411921"/>
                  </a:lnTo>
                  <a:lnTo>
                    <a:pt x="824144" y="1351167"/>
                  </a:lnTo>
                  <a:lnTo>
                    <a:pt x="842464" y="1819141"/>
                  </a:lnTo>
                  <a:lnTo>
                    <a:pt x="860772" y="1724145"/>
                  </a:lnTo>
                  <a:lnTo>
                    <a:pt x="879091" y="1622154"/>
                  </a:lnTo>
                  <a:lnTo>
                    <a:pt x="897399" y="1653654"/>
                  </a:lnTo>
                  <a:lnTo>
                    <a:pt x="915718" y="1635659"/>
                  </a:lnTo>
                  <a:lnTo>
                    <a:pt x="934027" y="1718402"/>
                  </a:lnTo>
                  <a:lnTo>
                    <a:pt x="952346" y="1687647"/>
                  </a:lnTo>
                  <a:lnTo>
                    <a:pt x="970665" y="1822390"/>
                  </a:lnTo>
                  <a:lnTo>
                    <a:pt x="988973" y="1765900"/>
                  </a:lnTo>
                  <a:lnTo>
                    <a:pt x="1007292" y="1747646"/>
                  </a:lnTo>
                  <a:lnTo>
                    <a:pt x="1025601" y="1660401"/>
                  </a:lnTo>
                  <a:lnTo>
                    <a:pt x="1043920" y="1614155"/>
                  </a:lnTo>
                  <a:lnTo>
                    <a:pt x="1062228" y="1302169"/>
                  </a:lnTo>
                  <a:lnTo>
                    <a:pt x="1080547" y="1040444"/>
                  </a:lnTo>
                  <a:lnTo>
                    <a:pt x="1098866" y="637207"/>
                  </a:lnTo>
                  <a:lnTo>
                    <a:pt x="1117175" y="792202"/>
                  </a:lnTo>
                  <a:lnTo>
                    <a:pt x="1135494" y="993442"/>
                  </a:lnTo>
                  <a:lnTo>
                    <a:pt x="1153802" y="1137437"/>
                  </a:lnTo>
                  <a:lnTo>
                    <a:pt x="1172121" y="1031689"/>
                  </a:lnTo>
                  <a:lnTo>
                    <a:pt x="1190429" y="1120186"/>
                  </a:lnTo>
                  <a:lnTo>
                    <a:pt x="1208749" y="1216424"/>
                  </a:lnTo>
                  <a:lnTo>
                    <a:pt x="1227057" y="1263922"/>
                  </a:lnTo>
                  <a:lnTo>
                    <a:pt x="1245376" y="1366420"/>
                  </a:lnTo>
                  <a:lnTo>
                    <a:pt x="1263695" y="1343924"/>
                  </a:lnTo>
                  <a:lnTo>
                    <a:pt x="1282003" y="1362923"/>
                  </a:lnTo>
                  <a:lnTo>
                    <a:pt x="1300323" y="1397672"/>
                  </a:lnTo>
                  <a:lnTo>
                    <a:pt x="1318631" y="1458415"/>
                  </a:lnTo>
                  <a:lnTo>
                    <a:pt x="1336950" y="1557406"/>
                  </a:lnTo>
                  <a:lnTo>
                    <a:pt x="1373577" y="1596656"/>
                  </a:lnTo>
                  <a:lnTo>
                    <a:pt x="1391897" y="1645903"/>
                  </a:lnTo>
                  <a:lnTo>
                    <a:pt x="1410205" y="1652153"/>
                  </a:lnTo>
                  <a:lnTo>
                    <a:pt x="1428524" y="1660401"/>
                  </a:lnTo>
                  <a:lnTo>
                    <a:pt x="1446832" y="1617404"/>
                  </a:lnTo>
                  <a:lnTo>
                    <a:pt x="1465152" y="1727653"/>
                  </a:lnTo>
                  <a:lnTo>
                    <a:pt x="1483460" y="1699899"/>
                  </a:lnTo>
                  <a:lnTo>
                    <a:pt x="1501779" y="1681397"/>
                  </a:lnTo>
                  <a:lnTo>
                    <a:pt x="1520087" y="1776393"/>
                  </a:lnTo>
                  <a:lnTo>
                    <a:pt x="1538406" y="1909636"/>
                  </a:lnTo>
                  <a:lnTo>
                    <a:pt x="1556725" y="1864394"/>
                  </a:lnTo>
                  <a:lnTo>
                    <a:pt x="1575034" y="1803391"/>
                  </a:lnTo>
                  <a:lnTo>
                    <a:pt x="1593353" y="1808141"/>
                  </a:lnTo>
                  <a:lnTo>
                    <a:pt x="1611661" y="1890388"/>
                  </a:lnTo>
                  <a:lnTo>
                    <a:pt x="1629980" y="2043375"/>
                  </a:lnTo>
                  <a:lnTo>
                    <a:pt x="1648288" y="2076623"/>
                  </a:lnTo>
                  <a:lnTo>
                    <a:pt x="1666608" y="2019885"/>
                  </a:lnTo>
                  <a:lnTo>
                    <a:pt x="1684927" y="2085627"/>
                  </a:lnTo>
                  <a:lnTo>
                    <a:pt x="1703235" y="2218373"/>
                  </a:lnTo>
                  <a:lnTo>
                    <a:pt x="1721554" y="2522101"/>
                  </a:lnTo>
                  <a:lnTo>
                    <a:pt x="1739862" y="2505099"/>
                  </a:lnTo>
                  <a:lnTo>
                    <a:pt x="1758182" y="2503350"/>
                  </a:lnTo>
                  <a:lnTo>
                    <a:pt x="1776490" y="2147622"/>
                  </a:lnTo>
                  <a:lnTo>
                    <a:pt x="1794809" y="1728647"/>
                  </a:lnTo>
                  <a:lnTo>
                    <a:pt x="1813128" y="1493413"/>
                  </a:lnTo>
                  <a:lnTo>
                    <a:pt x="1831436" y="1375920"/>
                  </a:lnTo>
                  <a:lnTo>
                    <a:pt x="1849756" y="1203675"/>
                  </a:lnTo>
                  <a:lnTo>
                    <a:pt x="1868064" y="1002186"/>
                  </a:lnTo>
                  <a:lnTo>
                    <a:pt x="1886383" y="953447"/>
                  </a:lnTo>
                  <a:lnTo>
                    <a:pt x="1904691" y="1354168"/>
                  </a:lnTo>
                  <a:lnTo>
                    <a:pt x="1923010" y="1375672"/>
                  </a:lnTo>
                  <a:lnTo>
                    <a:pt x="1941319" y="1492916"/>
                  </a:lnTo>
                  <a:lnTo>
                    <a:pt x="1959638" y="1397413"/>
                  </a:lnTo>
                  <a:lnTo>
                    <a:pt x="1977957" y="1446919"/>
                  </a:lnTo>
                  <a:lnTo>
                    <a:pt x="1996265" y="1698647"/>
                  </a:lnTo>
                  <a:lnTo>
                    <a:pt x="2014584" y="2051126"/>
                  </a:lnTo>
                  <a:lnTo>
                    <a:pt x="2032893" y="2186117"/>
                  </a:lnTo>
                  <a:lnTo>
                    <a:pt x="2051212" y="2173876"/>
                  </a:lnTo>
                  <a:lnTo>
                    <a:pt x="2069520" y="2151875"/>
                  </a:lnTo>
                  <a:lnTo>
                    <a:pt x="2087839" y="2115378"/>
                  </a:lnTo>
                  <a:lnTo>
                    <a:pt x="2106159" y="2071129"/>
                  </a:lnTo>
                  <a:lnTo>
                    <a:pt x="2124467" y="2062374"/>
                  </a:lnTo>
                  <a:lnTo>
                    <a:pt x="2142786" y="2098127"/>
                  </a:lnTo>
                  <a:lnTo>
                    <a:pt x="2161095" y="2095374"/>
                  </a:lnTo>
                  <a:lnTo>
                    <a:pt x="2179414" y="2085378"/>
                  </a:lnTo>
                  <a:lnTo>
                    <a:pt x="2197722" y="2112128"/>
                  </a:lnTo>
                  <a:lnTo>
                    <a:pt x="2216041" y="1993631"/>
                  </a:lnTo>
                  <a:lnTo>
                    <a:pt x="2234349" y="1853394"/>
                  </a:lnTo>
                  <a:lnTo>
                    <a:pt x="2252668" y="1724145"/>
                  </a:lnTo>
                  <a:lnTo>
                    <a:pt x="2270988" y="1419413"/>
                  </a:lnTo>
                  <a:lnTo>
                    <a:pt x="2289296" y="900692"/>
                  </a:lnTo>
                  <a:lnTo>
                    <a:pt x="2307615" y="796952"/>
                  </a:lnTo>
                  <a:lnTo>
                    <a:pt x="2325923" y="752703"/>
                  </a:lnTo>
                  <a:lnTo>
                    <a:pt x="2344242" y="960194"/>
                  </a:lnTo>
                  <a:lnTo>
                    <a:pt x="2362551" y="1008188"/>
                  </a:lnTo>
                  <a:lnTo>
                    <a:pt x="2380870" y="1080191"/>
                  </a:lnTo>
                  <a:lnTo>
                    <a:pt x="2399189" y="1195179"/>
                  </a:lnTo>
                  <a:lnTo>
                    <a:pt x="2417497" y="1395416"/>
                  </a:lnTo>
                  <a:lnTo>
                    <a:pt x="2435816" y="1412914"/>
                  </a:lnTo>
                  <a:lnTo>
                    <a:pt x="2454125" y="1483157"/>
                  </a:lnTo>
                  <a:lnTo>
                    <a:pt x="2472444" y="1476411"/>
                  </a:lnTo>
                  <a:lnTo>
                    <a:pt x="2490752" y="1625403"/>
                  </a:lnTo>
                  <a:lnTo>
                    <a:pt x="2509071" y="2234123"/>
                  </a:lnTo>
                  <a:lnTo>
                    <a:pt x="2527390" y="2720340"/>
                  </a:lnTo>
                  <a:lnTo>
                    <a:pt x="2545699" y="2319867"/>
                  </a:lnTo>
                  <a:lnTo>
                    <a:pt x="2564018" y="2368358"/>
                  </a:lnTo>
                  <a:lnTo>
                    <a:pt x="2582326" y="2390607"/>
                  </a:lnTo>
                  <a:lnTo>
                    <a:pt x="2600645" y="2547102"/>
                  </a:lnTo>
                  <a:lnTo>
                    <a:pt x="2618953" y="2192616"/>
                  </a:lnTo>
                  <a:lnTo>
                    <a:pt x="2637273" y="1577409"/>
                  </a:lnTo>
                  <a:lnTo>
                    <a:pt x="2655581" y="1293176"/>
                  </a:lnTo>
                  <a:lnTo>
                    <a:pt x="2673900" y="1039936"/>
                  </a:lnTo>
                  <a:lnTo>
                    <a:pt x="2692219" y="967945"/>
                  </a:lnTo>
                  <a:lnTo>
                    <a:pt x="2710527" y="951946"/>
                  </a:lnTo>
                  <a:lnTo>
                    <a:pt x="2728847" y="830200"/>
                  </a:lnTo>
                  <a:lnTo>
                    <a:pt x="2747155" y="682212"/>
                  </a:lnTo>
                  <a:lnTo>
                    <a:pt x="2765474" y="699462"/>
                  </a:lnTo>
                  <a:lnTo>
                    <a:pt x="2783782" y="839948"/>
                  </a:lnTo>
                  <a:lnTo>
                    <a:pt x="2802101" y="942198"/>
                  </a:lnTo>
                  <a:lnTo>
                    <a:pt x="2820421" y="976948"/>
                  </a:lnTo>
                  <a:lnTo>
                    <a:pt x="2857048" y="1145436"/>
                  </a:lnTo>
                  <a:lnTo>
                    <a:pt x="2875356" y="1150434"/>
                  </a:lnTo>
                  <a:lnTo>
                    <a:pt x="2893675" y="1177184"/>
                  </a:lnTo>
                  <a:lnTo>
                    <a:pt x="2911984" y="1159934"/>
                  </a:lnTo>
                  <a:lnTo>
                    <a:pt x="2930303" y="1122432"/>
                  </a:lnTo>
                  <a:lnTo>
                    <a:pt x="2948611" y="1166184"/>
                  </a:lnTo>
                  <a:lnTo>
                    <a:pt x="2966930" y="1195428"/>
                  </a:lnTo>
                  <a:lnTo>
                    <a:pt x="2985249" y="1277426"/>
                  </a:lnTo>
                  <a:lnTo>
                    <a:pt x="3003558" y="1374171"/>
                  </a:lnTo>
                  <a:lnTo>
                    <a:pt x="3021877" y="1490660"/>
                  </a:lnTo>
                  <a:lnTo>
                    <a:pt x="3040185" y="1536409"/>
                  </a:lnTo>
                  <a:lnTo>
                    <a:pt x="3058504" y="1564660"/>
                  </a:lnTo>
                  <a:lnTo>
                    <a:pt x="3076812" y="1482413"/>
                  </a:lnTo>
                  <a:lnTo>
                    <a:pt x="3095132" y="1440161"/>
                  </a:lnTo>
                  <a:lnTo>
                    <a:pt x="3113451" y="1562911"/>
                  </a:lnTo>
                  <a:lnTo>
                    <a:pt x="3131759" y="1654150"/>
                  </a:lnTo>
                  <a:lnTo>
                    <a:pt x="3150078" y="1764896"/>
                  </a:lnTo>
                  <a:lnTo>
                    <a:pt x="3168386" y="1719644"/>
                  </a:lnTo>
                  <a:lnTo>
                    <a:pt x="3186706" y="1667655"/>
                  </a:lnTo>
                  <a:lnTo>
                    <a:pt x="3205014" y="1622402"/>
                  </a:lnTo>
                  <a:lnTo>
                    <a:pt x="3223333" y="1607408"/>
                  </a:lnTo>
                  <a:lnTo>
                    <a:pt x="3241652" y="1614910"/>
                  </a:lnTo>
                  <a:lnTo>
                    <a:pt x="3259960" y="1599905"/>
                  </a:lnTo>
                  <a:lnTo>
                    <a:pt x="3278280" y="1679400"/>
                  </a:lnTo>
                  <a:lnTo>
                    <a:pt x="3296588" y="1540911"/>
                  </a:lnTo>
                  <a:lnTo>
                    <a:pt x="3314907" y="1743900"/>
                  </a:lnTo>
                  <a:lnTo>
                    <a:pt x="3333215" y="1774148"/>
                  </a:lnTo>
                  <a:lnTo>
                    <a:pt x="3351534" y="1758149"/>
                  </a:lnTo>
                  <a:lnTo>
                    <a:pt x="3369843" y="1937141"/>
                  </a:lnTo>
                  <a:lnTo>
                    <a:pt x="3388162" y="1901636"/>
                  </a:lnTo>
                  <a:lnTo>
                    <a:pt x="3406481" y="1540663"/>
                  </a:lnTo>
                  <a:lnTo>
                    <a:pt x="3424789" y="1498162"/>
                  </a:lnTo>
                  <a:lnTo>
                    <a:pt x="3443108" y="1389921"/>
                  </a:lnTo>
                  <a:lnTo>
                    <a:pt x="3461417" y="1531411"/>
                  </a:lnTo>
                  <a:lnTo>
                    <a:pt x="3479736" y="1322172"/>
                  </a:lnTo>
                  <a:lnTo>
                    <a:pt x="3498044" y="1428664"/>
                  </a:lnTo>
                  <a:lnTo>
                    <a:pt x="3516363" y="1562155"/>
                  </a:lnTo>
                  <a:lnTo>
                    <a:pt x="3534683" y="1607656"/>
                  </a:lnTo>
                  <a:lnTo>
                    <a:pt x="3571310" y="1740402"/>
                  </a:lnTo>
                  <a:lnTo>
                    <a:pt x="3589618" y="1768901"/>
                  </a:lnTo>
                  <a:lnTo>
                    <a:pt x="3607937" y="1816896"/>
                  </a:lnTo>
                  <a:lnTo>
                    <a:pt x="3626246" y="1703397"/>
                  </a:lnTo>
                  <a:lnTo>
                    <a:pt x="3644565" y="1655403"/>
                  </a:lnTo>
                  <a:lnTo>
                    <a:pt x="3662873" y="1311420"/>
                  </a:lnTo>
                  <a:lnTo>
                    <a:pt x="3681192" y="1379169"/>
                  </a:lnTo>
                  <a:lnTo>
                    <a:pt x="3699511" y="1267678"/>
                  </a:lnTo>
                  <a:lnTo>
                    <a:pt x="3736139" y="1549914"/>
                  </a:lnTo>
                  <a:lnTo>
                    <a:pt x="3754447" y="1706895"/>
                  </a:lnTo>
                  <a:lnTo>
                    <a:pt x="3772766" y="1766148"/>
                  </a:lnTo>
                  <a:lnTo>
                    <a:pt x="3791075" y="1612654"/>
                  </a:lnTo>
                  <a:lnTo>
                    <a:pt x="3809394" y="1495161"/>
                  </a:lnTo>
                  <a:lnTo>
                    <a:pt x="3827713" y="1403922"/>
                  </a:lnTo>
                  <a:lnTo>
                    <a:pt x="3846021" y="1500408"/>
                  </a:lnTo>
                  <a:lnTo>
                    <a:pt x="3864340" y="1428416"/>
                  </a:lnTo>
                  <a:lnTo>
                    <a:pt x="3882649" y="1230932"/>
                  </a:lnTo>
                  <a:lnTo>
                    <a:pt x="3900968" y="1472416"/>
                  </a:lnTo>
                  <a:lnTo>
                    <a:pt x="3919276" y="1221174"/>
                  </a:lnTo>
                  <a:lnTo>
                    <a:pt x="3937595" y="1297170"/>
                  </a:lnTo>
                  <a:lnTo>
                    <a:pt x="3955914" y="1430165"/>
                  </a:lnTo>
                  <a:lnTo>
                    <a:pt x="3974223" y="1248431"/>
                  </a:lnTo>
                  <a:lnTo>
                    <a:pt x="3992542" y="1288675"/>
                  </a:lnTo>
                  <a:lnTo>
                    <a:pt x="4010850" y="1113936"/>
                  </a:lnTo>
                  <a:lnTo>
                    <a:pt x="4029169" y="905701"/>
                  </a:lnTo>
                  <a:lnTo>
                    <a:pt x="4047477" y="722704"/>
                  </a:lnTo>
                  <a:lnTo>
                    <a:pt x="4065797" y="662716"/>
                  </a:lnTo>
                  <a:lnTo>
                    <a:pt x="4084105" y="563467"/>
                  </a:lnTo>
                  <a:lnTo>
                    <a:pt x="4102424" y="683464"/>
                  </a:lnTo>
                  <a:lnTo>
                    <a:pt x="4120743" y="529722"/>
                  </a:lnTo>
                  <a:lnTo>
                    <a:pt x="4139051" y="407476"/>
                  </a:lnTo>
                  <a:lnTo>
                    <a:pt x="4157371" y="259734"/>
                  </a:lnTo>
                  <a:lnTo>
                    <a:pt x="4175679" y="251486"/>
                  </a:lnTo>
                  <a:lnTo>
                    <a:pt x="4193998" y="201238"/>
                  </a:lnTo>
                  <a:lnTo>
                    <a:pt x="4212306" y="260235"/>
                  </a:lnTo>
                  <a:lnTo>
                    <a:pt x="4230625" y="208738"/>
                  </a:lnTo>
                  <a:lnTo>
                    <a:pt x="4248945" y="170490"/>
                  </a:lnTo>
                  <a:lnTo>
                    <a:pt x="4267253" y="140991"/>
                  </a:lnTo>
                  <a:lnTo>
                    <a:pt x="4285572" y="76995"/>
                  </a:lnTo>
                  <a:lnTo>
                    <a:pt x="4303881" y="80495"/>
                  </a:lnTo>
                  <a:lnTo>
                    <a:pt x="4322199" y="0"/>
                  </a:lnTo>
                  <a:lnTo>
                    <a:pt x="4340508" y="17999"/>
                  </a:lnTo>
                  <a:lnTo>
                    <a:pt x="4358827" y="82745"/>
                  </a:lnTo>
                  <a:lnTo>
                    <a:pt x="4377146" y="119493"/>
                  </a:lnTo>
                  <a:lnTo>
                    <a:pt x="4395454" y="180489"/>
                  </a:lnTo>
                  <a:lnTo>
                    <a:pt x="4413774" y="98744"/>
                  </a:lnTo>
                  <a:lnTo>
                    <a:pt x="4432082" y="191239"/>
                  </a:lnTo>
                  <a:lnTo>
                    <a:pt x="4450401" y="194989"/>
                  </a:lnTo>
                  <a:lnTo>
                    <a:pt x="4468709" y="283483"/>
                  </a:lnTo>
                  <a:lnTo>
                    <a:pt x="4487028" y="506221"/>
                  </a:lnTo>
                  <a:lnTo>
                    <a:pt x="4505337" y="691960"/>
                  </a:lnTo>
                  <a:lnTo>
                    <a:pt x="4523656" y="739954"/>
                  </a:lnTo>
                  <a:lnTo>
                    <a:pt x="4541975" y="701707"/>
                  </a:lnTo>
                  <a:lnTo>
                    <a:pt x="4560283" y="773451"/>
                  </a:lnTo>
                  <a:lnTo>
                    <a:pt x="4578602" y="893448"/>
                  </a:lnTo>
                  <a:lnTo>
                    <a:pt x="4596911" y="562970"/>
                  </a:lnTo>
                  <a:lnTo>
                    <a:pt x="4615230" y="543723"/>
                  </a:lnTo>
                  <a:lnTo>
                    <a:pt x="4633538" y="732452"/>
                  </a:lnTo>
                  <a:lnTo>
                    <a:pt x="4651857" y="881703"/>
                  </a:lnTo>
                  <a:lnTo>
                    <a:pt x="4670176" y="954947"/>
                  </a:lnTo>
                  <a:lnTo>
                    <a:pt x="4688485" y="993939"/>
                  </a:lnTo>
                  <a:lnTo>
                    <a:pt x="4706804" y="1075441"/>
                  </a:lnTo>
                  <a:lnTo>
                    <a:pt x="4725112" y="1214179"/>
                  </a:lnTo>
                  <a:lnTo>
                    <a:pt x="4743431" y="1331920"/>
                  </a:lnTo>
                  <a:lnTo>
                    <a:pt x="4761739" y="1391173"/>
                  </a:lnTo>
                  <a:lnTo>
                    <a:pt x="4780059" y="1317918"/>
                  </a:lnTo>
                  <a:lnTo>
                    <a:pt x="4816686" y="1657648"/>
                  </a:lnTo>
                  <a:lnTo>
                    <a:pt x="4835005" y="1738902"/>
                  </a:lnTo>
                  <a:lnTo>
                    <a:pt x="4853314" y="1870385"/>
                  </a:lnTo>
                  <a:lnTo>
                    <a:pt x="4871633" y="1800142"/>
                  </a:lnTo>
                  <a:lnTo>
                    <a:pt x="4889941" y="1702404"/>
                  </a:lnTo>
                  <a:lnTo>
                    <a:pt x="4908260" y="1726153"/>
                  </a:lnTo>
                  <a:lnTo>
                    <a:pt x="4926569" y="1793395"/>
                  </a:lnTo>
                  <a:lnTo>
                    <a:pt x="4944887" y="1755893"/>
                  </a:lnTo>
                  <a:lnTo>
                    <a:pt x="4963207" y="1730644"/>
                  </a:lnTo>
                  <a:lnTo>
                    <a:pt x="4981515" y="2098375"/>
                  </a:lnTo>
                  <a:lnTo>
                    <a:pt x="4999834" y="2073633"/>
                  </a:lnTo>
                  <a:lnTo>
                    <a:pt x="5018142" y="2029384"/>
                  </a:lnTo>
                  <a:lnTo>
                    <a:pt x="5036462" y="1939387"/>
                  </a:lnTo>
                  <a:lnTo>
                    <a:pt x="5054770" y="1827896"/>
                  </a:lnTo>
                  <a:lnTo>
                    <a:pt x="5073089" y="1949890"/>
                  </a:lnTo>
                  <a:lnTo>
                    <a:pt x="5091397" y="1821645"/>
                  </a:lnTo>
                  <a:lnTo>
                    <a:pt x="5109717" y="1735652"/>
                  </a:lnTo>
                  <a:lnTo>
                    <a:pt x="5128035" y="1437667"/>
                  </a:lnTo>
                  <a:lnTo>
                    <a:pt x="5146344" y="1478667"/>
                  </a:lnTo>
                  <a:lnTo>
                    <a:pt x="5164663" y="1663402"/>
                  </a:lnTo>
                  <a:lnTo>
                    <a:pt x="5201290" y="1774148"/>
                  </a:lnTo>
                  <a:lnTo>
                    <a:pt x="5219598" y="1851893"/>
                  </a:lnTo>
                  <a:lnTo>
                    <a:pt x="5237918" y="1918390"/>
                  </a:lnTo>
                  <a:lnTo>
                    <a:pt x="5256237" y="1824646"/>
                  </a:lnTo>
                  <a:lnTo>
                    <a:pt x="5274545" y="1824895"/>
                  </a:lnTo>
                  <a:lnTo>
                    <a:pt x="5292865" y="1892385"/>
                  </a:lnTo>
                  <a:lnTo>
                    <a:pt x="5311173" y="1983139"/>
                  </a:lnTo>
                  <a:lnTo>
                    <a:pt x="5329492" y="2157877"/>
                  </a:lnTo>
                  <a:lnTo>
                    <a:pt x="5347800" y="2262114"/>
                  </a:lnTo>
                  <a:lnTo>
                    <a:pt x="5366119" y="2113877"/>
                  </a:lnTo>
                  <a:lnTo>
                    <a:pt x="5384438" y="2037880"/>
                  </a:lnTo>
                  <a:lnTo>
                    <a:pt x="5402746" y="2068883"/>
                  </a:lnTo>
                  <a:lnTo>
                    <a:pt x="5421066" y="2025628"/>
                  </a:lnTo>
                  <a:lnTo>
                    <a:pt x="5439374" y="2088628"/>
                  </a:lnTo>
                  <a:lnTo>
                    <a:pt x="5457693" y="2052378"/>
                  </a:lnTo>
                  <a:lnTo>
                    <a:pt x="5476001" y="2137129"/>
                  </a:lnTo>
                  <a:lnTo>
                    <a:pt x="5476001" y="2137129"/>
                  </a:lnTo>
                </a:path>
              </a:pathLst>
            </a:custGeom>
            <a:noFill/>
            <a:ln w="21590" cap="sq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形状 52">
              <a:extLst>
                <a:ext uri="{FF2B5EF4-FFF2-40B4-BE49-F238E27FC236}">
                  <a16:creationId xmlns:a16="http://schemas.microsoft.com/office/drawing/2014/main" id="{C0E3DA73-923C-F4C3-313E-AFA3CA085138}"/>
                </a:ext>
              </a:extLst>
            </p:cNvPr>
            <p:cNvSpPr/>
            <p:nvPr/>
          </p:nvSpPr>
          <p:spPr>
            <a:xfrm>
              <a:off x="5162801" y="3749658"/>
              <a:ext cx="1293772" cy="250085"/>
            </a:xfrm>
            <a:custGeom>
              <a:avLst/>
              <a:gdLst>
                <a:gd name="connsiteX0" fmla="*/ 0 w 5476001"/>
                <a:gd name="connsiteY0" fmla="*/ 782206 h 2720339"/>
                <a:gd name="connsiteX1" fmla="*/ 18308 w 5476001"/>
                <a:gd name="connsiteY1" fmla="*/ 923199 h 2720339"/>
                <a:gd name="connsiteX2" fmla="*/ 36627 w 5476001"/>
                <a:gd name="connsiteY2" fmla="*/ 953447 h 2720339"/>
                <a:gd name="connsiteX3" fmla="*/ 54936 w 5476001"/>
                <a:gd name="connsiteY3" fmla="*/ 1193182 h 2720339"/>
                <a:gd name="connsiteX4" fmla="*/ 73255 w 5476001"/>
                <a:gd name="connsiteY4" fmla="*/ 1389165 h 2720339"/>
                <a:gd name="connsiteX5" fmla="*/ 91563 w 5476001"/>
                <a:gd name="connsiteY5" fmla="*/ 1602658 h 2720339"/>
                <a:gd name="connsiteX6" fmla="*/ 109882 w 5476001"/>
                <a:gd name="connsiteY6" fmla="*/ 1788893 h 2720339"/>
                <a:gd name="connsiteX7" fmla="*/ 128201 w 5476001"/>
                <a:gd name="connsiteY7" fmla="*/ 1958882 h 2720339"/>
                <a:gd name="connsiteX8" fmla="*/ 146510 w 5476001"/>
                <a:gd name="connsiteY8" fmla="*/ 1966137 h 2720339"/>
                <a:gd name="connsiteX9" fmla="*/ 164829 w 5476001"/>
                <a:gd name="connsiteY9" fmla="*/ 1826395 h 2720339"/>
                <a:gd name="connsiteX10" fmla="*/ 183137 w 5476001"/>
                <a:gd name="connsiteY10" fmla="*/ 1752396 h 2720339"/>
                <a:gd name="connsiteX11" fmla="*/ 201456 w 5476001"/>
                <a:gd name="connsiteY11" fmla="*/ 1660401 h 2720339"/>
                <a:gd name="connsiteX12" fmla="*/ 219765 w 5476001"/>
                <a:gd name="connsiteY12" fmla="*/ 1619153 h 2720339"/>
                <a:gd name="connsiteX13" fmla="*/ 238084 w 5476001"/>
                <a:gd name="connsiteY13" fmla="*/ 1740651 h 2720339"/>
                <a:gd name="connsiteX14" fmla="*/ 256403 w 5476001"/>
                <a:gd name="connsiteY14" fmla="*/ 1886135 h 2720339"/>
                <a:gd name="connsiteX15" fmla="*/ 293030 w 5476001"/>
                <a:gd name="connsiteY15" fmla="*/ 2291369 h 2720339"/>
                <a:gd name="connsiteX16" fmla="*/ 311339 w 5476001"/>
                <a:gd name="connsiteY16" fmla="*/ 2455604 h 2720339"/>
                <a:gd name="connsiteX17" fmla="*/ 329658 w 5476001"/>
                <a:gd name="connsiteY17" fmla="*/ 2655592 h 2720339"/>
                <a:gd name="connsiteX18" fmla="*/ 347966 w 5476001"/>
                <a:gd name="connsiteY18" fmla="*/ 2671590 h 2720339"/>
                <a:gd name="connsiteX19" fmla="*/ 366285 w 5476001"/>
                <a:gd name="connsiteY19" fmla="*/ 2454103 h 2720339"/>
                <a:gd name="connsiteX20" fmla="*/ 384593 w 5476001"/>
                <a:gd name="connsiteY20" fmla="*/ 2529355 h 2720339"/>
                <a:gd name="connsiteX21" fmla="*/ 402913 w 5476001"/>
                <a:gd name="connsiteY21" fmla="*/ 2185124 h 2720339"/>
                <a:gd name="connsiteX22" fmla="*/ 421232 w 5476001"/>
                <a:gd name="connsiteY22" fmla="*/ 2050132 h 2720339"/>
                <a:gd name="connsiteX23" fmla="*/ 457859 w 5476001"/>
                <a:gd name="connsiteY23" fmla="*/ 1744893 h 2720339"/>
                <a:gd name="connsiteX24" fmla="*/ 476167 w 5476001"/>
                <a:gd name="connsiteY24" fmla="*/ 1875890 h 2720339"/>
                <a:gd name="connsiteX25" fmla="*/ 494487 w 5476001"/>
                <a:gd name="connsiteY25" fmla="*/ 1929887 h 2720339"/>
                <a:gd name="connsiteX26" fmla="*/ 512795 w 5476001"/>
                <a:gd name="connsiteY26" fmla="*/ 2091877 h 2720339"/>
                <a:gd name="connsiteX27" fmla="*/ 531114 w 5476001"/>
                <a:gd name="connsiteY27" fmla="*/ 2032386 h 2720339"/>
                <a:gd name="connsiteX28" fmla="*/ 549433 w 5476001"/>
                <a:gd name="connsiteY28" fmla="*/ 1977633 h 2720339"/>
                <a:gd name="connsiteX29" fmla="*/ 567741 w 5476001"/>
                <a:gd name="connsiteY29" fmla="*/ 1905134 h 2720339"/>
                <a:gd name="connsiteX30" fmla="*/ 586061 w 5476001"/>
                <a:gd name="connsiteY30" fmla="*/ 1867136 h 2720339"/>
                <a:gd name="connsiteX31" fmla="*/ 604369 w 5476001"/>
                <a:gd name="connsiteY31" fmla="*/ 1853145 h 2720339"/>
                <a:gd name="connsiteX32" fmla="*/ 622688 w 5476001"/>
                <a:gd name="connsiteY32" fmla="*/ 1690400 h 2720339"/>
                <a:gd name="connsiteX33" fmla="*/ 640996 w 5476001"/>
                <a:gd name="connsiteY33" fmla="*/ 1747646 h 2720339"/>
                <a:gd name="connsiteX34" fmla="*/ 659315 w 5476001"/>
                <a:gd name="connsiteY34" fmla="*/ 1636155 h 2720339"/>
                <a:gd name="connsiteX35" fmla="*/ 677635 w 5476001"/>
                <a:gd name="connsiteY35" fmla="*/ 1638649 h 2720339"/>
                <a:gd name="connsiteX36" fmla="*/ 695943 w 5476001"/>
                <a:gd name="connsiteY36" fmla="*/ 1494158 h 2720339"/>
                <a:gd name="connsiteX37" fmla="*/ 714262 w 5476001"/>
                <a:gd name="connsiteY37" fmla="*/ 1365665 h 2720339"/>
                <a:gd name="connsiteX38" fmla="*/ 732570 w 5476001"/>
                <a:gd name="connsiteY38" fmla="*/ 1435163 h 2720339"/>
                <a:gd name="connsiteX39" fmla="*/ 750889 w 5476001"/>
                <a:gd name="connsiteY39" fmla="*/ 1436663 h 2720339"/>
                <a:gd name="connsiteX40" fmla="*/ 769198 w 5476001"/>
                <a:gd name="connsiteY40" fmla="*/ 1466663 h 2720339"/>
                <a:gd name="connsiteX41" fmla="*/ 787517 w 5476001"/>
                <a:gd name="connsiteY41" fmla="*/ 1412666 h 2720339"/>
                <a:gd name="connsiteX42" fmla="*/ 805825 w 5476001"/>
                <a:gd name="connsiteY42" fmla="*/ 1411921 h 2720339"/>
                <a:gd name="connsiteX43" fmla="*/ 824144 w 5476001"/>
                <a:gd name="connsiteY43" fmla="*/ 1351167 h 2720339"/>
                <a:gd name="connsiteX44" fmla="*/ 842464 w 5476001"/>
                <a:gd name="connsiteY44" fmla="*/ 1819141 h 2720339"/>
                <a:gd name="connsiteX45" fmla="*/ 860772 w 5476001"/>
                <a:gd name="connsiteY45" fmla="*/ 1724145 h 2720339"/>
                <a:gd name="connsiteX46" fmla="*/ 879091 w 5476001"/>
                <a:gd name="connsiteY46" fmla="*/ 1622154 h 2720339"/>
                <a:gd name="connsiteX47" fmla="*/ 897399 w 5476001"/>
                <a:gd name="connsiteY47" fmla="*/ 1653654 h 2720339"/>
                <a:gd name="connsiteX48" fmla="*/ 915718 w 5476001"/>
                <a:gd name="connsiteY48" fmla="*/ 1635659 h 2720339"/>
                <a:gd name="connsiteX49" fmla="*/ 934027 w 5476001"/>
                <a:gd name="connsiteY49" fmla="*/ 1718402 h 2720339"/>
                <a:gd name="connsiteX50" fmla="*/ 952346 w 5476001"/>
                <a:gd name="connsiteY50" fmla="*/ 1687647 h 2720339"/>
                <a:gd name="connsiteX51" fmla="*/ 970665 w 5476001"/>
                <a:gd name="connsiteY51" fmla="*/ 1822390 h 2720339"/>
                <a:gd name="connsiteX52" fmla="*/ 988973 w 5476001"/>
                <a:gd name="connsiteY52" fmla="*/ 1765900 h 2720339"/>
                <a:gd name="connsiteX53" fmla="*/ 1007292 w 5476001"/>
                <a:gd name="connsiteY53" fmla="*/ 1747646 h 2720339"/>
                <a:gd name="connsiteX54" fmla="*/ 1025601 w 5476001"/>
                <a:gd name="connsiteY54" fmla="*/ 1660401 h 2720339"/>
                <a:gd name="connsiteX55" fmla="*/ 1043920 w 5476001"/>
                <a:gd name="connsiteY55" fmla="*/ 1614155 h 2720339"/>
                <a:gd name="connsiteX56" fmla="*/ 1062228 w 5476001"/>
                <a:gd name="connsiteY56" fmla="*/ 1302169 h 2720339"/>
                <a:gd name="connsiteX57" fmla="*/ 1080547 w 5476001"/>
                <a:gd name="connsiteY57" fmla="*/ 1040444 h 2720339"/>
                <a:gd name="connsiteX58" fmla="*/ 1098866 w 5476001"/>
                <a:gd name="connsiteY58" fmla="*/ 637207 h 2720339"/>
                <a:gd name="connsiteX59" fmla="*/ 1117175 w 5476001"/>
                <a:gd name="connsiteY59" fmla="*/ 792202 h 2720339"/>
                <a:gd name="connsiteX60" fmla="*/ 1135494 w 5476001"/>
                <a:gd name="connsiteY60" fmla="*/ 993442 h 2720339"/>
                <a:gd name="connsiteX61" fmla="*/ 1153802 w 5476001"/>
                <a:gd name="connsiteY61" fmla="*/ 1137437 h 2720339"/>
                <a:gd name="connsiteX62" fmla="*/ 1172121 w 5476001"/>
                <a:gd name="connsiteY62" fmla="*/ 1031689 h 2720339"/>
                <a:gd name="connsiteX63" fmla="*/ 1190429 w 5476001"/>
                <a:gd name="connsiteY63" fmla="*/ 1120186 h 2720339"/>
                <a:gd name="connsiteX64" fmla="*/ 1208749 w 5476001"/>
                <a:gd name="connsiteY64" fmla="*/ 1216424 h 2720339"/>
                <a:gd name="connsiteX65" fmla="*/ 1227057 w 5476001"/>
                <a:gd name="connsiteY65" fmla="*/ 1263922 h 2720339"/>
                <a:gd name="connsiteX66" fmla="*/ 1245376 w 5476001"/>
                <a:gd name="connsiteY66" fmla="*/ 1366420 h 2720339"/>
                <a:gd name="connsiteX67" fmla="*/ 1263695 w 5476001"/>
                <a:gd name="connsiteY67" fmla="*/ 1343924 h 2720339"/>
                <a:gd name="connsiteX68" fmla="*/ 1282003 w 5476001"/>
                <a:gd name="connsiteY68" fmla="*/ 1362923 h 2720339"/>
                <a:gd name="connsiteX69" fmla="*/ 1300323 w 5476001"/>
                <a:gd name="connsiteY69" fmla="*/ 1397672 h 2720339"/>
                <a:gd name="connsiteX70" fmla="*/ 1318631 w 5476001"/>
                <a:gd name="connsiteY70" fmla="*/ 1458415 h 2720339"/>
                <a:gd name="connsiteX71" fmla="*/ 1336950 w 5476001"/>
                <a:gd name="connsiteY71" fmla="*/ 1557406 h 2720339"/>
                <a:gd name="connsiteX72" fmla="*/ 1373577 w 5476001"/>
                <a:gd name="connsiteY72" fmla="*/ 1596656 h 2720339"/>
                <a:gd name="connsiteX73" fmla="*/ 1391897 w 5476001"/>
                <a:gd name="connsiteY73" fmla="*/ 1645903 h 2720339"/>
                <a:gd name="connsiteX74" fmla="*/ 1410205 w 5476001"/>
                <a:gd name="connsiteY74" fmla="*/ 1652153 h 2720339"/>
                <a:gd name="connsiteX75" fmla="*/ 1428524 w 5476001"/>
                <a:gd name="connsiteY75" fmla="*/ 1660401 h 2720339"/>
                <a:gd name="connsiteX76" fmla="*/ 1446832 w 5476001"/>
                <a:gd name="connsiteY76" fmla="*/ 1617404 h 2720339"/>
                <a:gd name="connsiteX77" fmla="*/ 1465152 w 5476001"/>
                <a:gd name="connsiteY77" fmla="*/ 1727653 h 2720339"/>
                <a:gd name="connsiteX78" fmla="*/ 1483460 w 5476001"/>
                <a:gd name="connsiteY78" fmla="*/ 1699899 h 2720339"/>
                <a:gd name="connsiteX79" fmla="*/ 1501779 w 5476001"/>
                <a:gd name="connsiteY79" fmla="*/ 1681397 h 2720339"/>
                <a:gd name="connsiteX80" fmla="*/ 1520087 w 5476001"/>
                <a:gd name="connsiteY80" fmla="*/ 1776393 h 2720339"/>
                <a:gd name="connsiteX81" fmla="*/ 1538406 w 5476001"/>
                <a:gd name="connsiteY81" fmla="*/ 1909636 h 2720339"/>
                <a:gd name="connsiteX82" fmla="*/ 1556725 w 5476001"/>
                <a:gd name="connsiteY82" fmla="*/ 1864394 h 2720339"/>
                <a:gd name="connsiteX83" fmla="*/ 1575034 w 5476001"/>
                <a:gd name="connsiteY83" fmla="*/ 1803391 h 2720339"/>
                <a:gd name="connsiteX84" fmla="*/ 1593353 w 5476001"/>
                <a:gd name="connsiteY84" fmla="*/ 1808141 h 2720339"/>
                <a:gd name="connsiteX85" fmla="*/ 1611661 w 5476001"/>
                <a:gd name="connsiteY85" fmla="*/ 1890388 h 2720339"/>
                <a:gd name="connsiteX86" fmla="*/ 1629980 w 5476001"/>
                <a:gd name="connsiteY86" fmla="*/ 2043375 h 2720339"/>
                <a:gd name="connsiteX87" fmla="*/ 1648288 w 5476001"/>
                <a:gd name="connsiteY87" fmla="*/ 2076623 h 2720339"/>
                <a:gd name="connsiteX88" fmla="*/ 1666608 w 5476001"/>
                <a:gd name="connsiteY88" fmla="*/ 2019885 h 2720339"/>
                <a:gd name="connsiteX89" fmla="*/ 1684927 w 5476001"/>
                <a:gd name="connsiteY89" fmla="*/ 2085627 h 2720339"/>
                <a:gd name="connsiteX90" fmla="*/ 1703235 w 5476001"/>
                <a:gd name="connsiteY90" fmla="*/ 2218373 h 2720339"/>
                <a:gd name="connsiteX91" fmla="*/ 1721554 w 5476001"/>
                <a:gd name="connsiteY91" fmla="*/ 2522101 h 2720339"/>
                <a:gd name="connsiteX92" fmla="*/ 1739862 w 5476001"/>
                <a:gd name="connsiteY92" fmla="*/ 2505099 h 2720339"/>
                <a:gd name="connsiteX93" fmla="*/ 1758182 w 5476001"/>
                <a:gd name="connsiteY93" fmla="*/ 2503350 h 2720339"/>
                <a:gd name="connsiteX94" fmla="*/ 1776490 w 5476001"/>
                <a:gd name="connsiteY94" fmla="*/ 2147622 h 2720339"/>
                <a:gd name="connsiteX95" fmla="*/ 1794809 w 5476001"/>
                <a:gd name="connsiteY95" fmla="*/ 1728647 h 2720339"/>
                <a:gd name="connsiteX96" fmla="*/ 1813128 w 5476001"/>
                <a:gd name="connsiteY96" fmla="*/ 1493413 h 2720339"/>
                <a:gd name="connsiteX97" fmla="*/ 1831436 w 5476001"/>
                <a:gd name="connsiteY97" fmla="*/ 1375920 h 2720339"/>
                <a:gd name="connsiteX98" fmla="*/ 1849756 w 5476001"/>
                <a:gd name="connsiteY98" fmla="*/ 1203675 h 2720339"/>
                <a:gd name="connsiteX99" fmla="*/ 1868064 w 5476001"/>
                <a:gd name="connsiteY99" fmla="*/ 1002186 h 2720339"/>
                <a:gd name="connsiteX100" fmla="*/ 1886383 w 5476001"/>
                <a:gd name="connsiteY100" fmla="*/ 953447 h 2720339"/>
                <a:gd name="connsiteX101" fmla="*/ 1904691 w 5476001"/>
                <a:gd name="connsiteY101" fmla="*/ 1354168 h 2720339"/>
                <a:gd name="connsiteX102" fmla="*/ 1923010 w 5476001"/>
                <a:gd name="connsiteY102" fmla="*/ 1375672 h 2720339"/>
                <a:gd name="connsiteX103" fmla="*/ 1941319 w 5476001"/>
                <a:gd name="connsiteY103" fmla="*/ 1492916 h 2720339"/>
                <a:gd name="connsiteX104" fmla="*/ 1959638 w 5476001"/>
                <a:gd name="connsiteY104" fmla="*/ 1397413 h 2720339"/>
                <a:gd name="connsiteX105" fmla="*/ 1977957 w 5476001"/>
                <a:gd name="connsiteY105" fmla="*/ 1446919 h 2720339"/>
                <a:gd name="connsiteX106" fmla="*/ 1996265 w 5476001"/>
                <a:gd name="connsiteY106" fmla="*/ 1698647 h 2720339"/>
                <a:gd name="connsiteX107" fmla="*/ 2014584 w 5476001"/>
                <a:gd name="connsiteY107" fmla="*/ 2051126 h 2720339"/>
                <a:gd name="connsiteX108" fmla="*/ 2032893 w 5476001"/>
                <a:gd name="connsiteY108" fmla="*/ 2186117 h 2720339"/>
                <a:gd name="connsiteX109" fmla="*/ 2051212 w 5476001"/>
                <a:gd name="connsiteY109" fmla="*/ 2173876 h 2720339"/>
                <a:gd name="connsiteX110" fmla="*/ 2069520 w 5476001"/>
                <a:gd name="connsiteY110" fmla="*/ 2151875 h 2720339"/>
                <a:gd name="connsiteX111" fmla="*/ 2087839 w 5476001"/>
                <a:gd name="connsiteY111" fmla="*/ 2115378 h 2720339"/>
                <a:gd name="connsiteX112" fmla="*/ 2106159 w 5476001"/>
                <a:gd name="connsiteY112" fmla="*/ 2071129 h 2720339"/>
                <a:gd name="connsiteX113" fmla="*/ 2124467 w 5476001"/>
                <a:gd name="connsiteY113" fmla="*/ 2062374 h 2720339"/>
                <a:gd name="connsiteX114" fmla="*/ 2142786 w 5476001"/>
                <a:gd name="connsiteY114" fmla="*/ 2098127 h 2720339"/>
                <a:gd name="connsiteX115" fmla="*/ 2161095 w 5476001"/>
                <a:gd name="connsiteY115" fmla="*/ 2095374 h 2720339"/>
                <a:gd name="connsiteX116" fmla="*/ 2179414 w 5476001"/>
                <a:gd name="connsiteY116" fmla="*/ 2085378 h 2720339"/>
                <a:gd name="connsiteX117" fmla="*/ 2197722 w 5476001"/>
                <a:gd name="connsiteY117" fmla="*/ 2112128 h 2720339"/>
                <a:gd name="connsiteX118" fmla="*/ 2216041 w 5476001"/>
                <a:gd name="connsiteY118" fmla="*/ 1993631 h 2720339"/>
                <a:gd name="connsiteX119" fmla="*/ 2234349 w 5476001"/>
                <a:gd name="connsiteY119" fmla="*/ 1853394 h 2720339"/>
                <a:gd name="connsiteX120" fmla="*/ 2252668 w 5476001"/>
                <a:gd name="connsiteY120" fmla="*/ 1724145 h 2720339"/>
                <a:gd name="connsiteX121" fmla="*/ 2270988 w 5476001"/>
                <a:gd name="connsiteY121" fmla="*/ 1419413 h 2720339"/>
                <a:gd name="connsiteX122" fmla="*/ 2289296 w 5476001"/>
                <a:gd name="connsiteY122" fmla="*/ 900692 h 2720339"/>
                <a:gd name="connsiteX123" fmla="*/ 2307615 w 5476001"/>
                <a:gd name="connsiteY123" fmla="*/ 796952 h 2720339"/>
                <a:gd name="connsiteX124" fmla="*/ 2325923 w 5476001"/>
                <a:gd name="connsiteY124" fmla="*/ 752703 h 2720339"/>
                <a:gd name="connsiteX125" fmla="*/ 2344242 w 5476001"/>
                <a:gd name="connsiteY125" fmla="*/ 960194 h 2720339"/>
                <a:gd name="connsiteX126" fmla="*/ 2362551 w 5476001"/>
                <a:gd name="connsiteY126" fmla="*/ 1008188 h 2720339"/>
                <a:gd name="connsiteX127" fmla="*/ 2380870 w 5476001"/>
                <a:gd name="connsiteY127" fmla="*/ 1080191 h 2720339"/>
                <a:gd name="connsiteX128" fmla="*/ 2399189 w 5476001"/>
                <a:gd name="connsiteY128" fmla="*/ 1195179 h 2720339"/>
                <a:gd name="connsiteX129" fmla="*/ 2417497 w 5476001"/>
                <a:gd name="connsiteY129" fmla="*/ 1395416 h 2720339"/>
                <a:gd name="connsiteX130" fmla="*/ 2435816 w 5476001"/>
                <a:gd name="connsiteY130" fmla="*/ 1412914 h 2720339"/>
                <a:gd name="connsiteX131" fmla="*/ 2454125 w 5476001"/>
                <a:gd name="connsiteY131" fmla="*/ 1483157 h 2720339"/>
                <a:gd name="connsiteX132" fmla="*/ 2472444 w 5476001"/>
                <a:gd name="connsiteY132" fmla="*/ 1476411 h 2720339"/>
                <a:gd name="connsiteX133" fmla="*/ 2490752 w 5476001"/>
                <a:gd name="connsiteY133" fmla="*/ 1625403 h 2720339"/>
                <a:gd name="connsiteX134" fmla="*/ 2509071 w 5476001"/>
                <a:gd name="connsiteY134" fmla="*/ 2234123 h 2720339"/>
                <a:gd name="connsiteX135" fmla="*/ 2527390 w 5476001"/>
                <a:gd name="connsiteY135" fmla="*/ 2720340 h 2720339"/>
                <a:gd name="connsiteX136" fmla="*/ 2545699 w 5476001"/>
                <a:gd name="connsiteY136" fmla="*/ 2319867 h 2720339"/>
                <a:gd name="connsiteX137" fmla="*/ 2564018 w 5476001"/>
                <a:gd name="connsiteY137" fmla="*/ 2368358 h 2720339"/>
                <a:gd name="connsiteX138" fmla="*/ 2582326 w 5476001"/>
                <a:gd name="connsiteY138" fmla="*/ 2390607 h 2720339"/>
                <a:gd name="connsiteX139" fmla="*/ 2600645 w 5476001"/>
                <a:gd name="connsiteY139" fmla="*/ 2547102 h 2720339"/>
                <a:gd name="connsiteX140" fmla="*/ 2618953 w 5476001"/>
                <a:gd name="connsiteY140" fmla="*/ 2192616 h 2720339"/>
                <a:gd name="connsiteX141" fmla="*/ 2637273 w 5476001"/>
                <a:gd name="connsiteY141" fmla="*/ 1577409 h 2720339"/>
                <a:gd name="connsiteX142" fmla="*/ 2655581 w 5476001"/>
                <a:gd name="connsiteY142" fmla="*/ 1293176 h 2720339"/>
                <a:gd name="connsiteX143" fmla="*/ 2673900 w 5476001"/>
                <a:gd name="connsiteY143" fmla="*/ 1039936 h 2720339"/>
                <a:gd name="connsiteX144" fmla="*/ 2692219 w 5476001"/>
                <a:gd name="connsiteY144" fmla="*/ 967945 h 2720339"/>
                <a:gd name="connsiteX145" fmla="*/ 2710527 w 5476001"/>
                <a:gd name="connsiteY145" fmla="*/ 951946 h 2720339"/>
                <a:gd name="connsiteX146" fmla="*/ 2728847 w 5476001"/>
                <a:gd name="connsiteY146" fmla="*/ 830200 h 2720339"/>
                <a:gd name="connsiteX147" fmla="*/ 2747155 w 5476001"/>
                <a:gd name="connsiteY147" fmla="*/ 682212 h 2720339"/>
                <a:gd name="connsiteX148" fmla="*/ 2765474 w 5476001"/>
                <a:gd name="connsiteY148" fmla="*/ 699462 h 2720339"/>
                <a:gd name="connsiteX149" fmla="*/ 2783782 w 5476001"/>
                <a:gd name="connsiteY149" fmla="*/ 839948 h 2720339"/>
                <a:gd name="connsiteX150" fmla="*/ 2802101 w 5476001"/>
                <a:gd name="connsiteY150" fmla="*/ 942198 h 2720339"/>
                <a:gd name="connsiteX151" fmla="*/ 2820421 w 5476001"/>
                <a:gd name="connsiteY151" fmla="*/ 976948 h 2720339"/>
                <a:gd name="connsiteX152" fmla="*/ 2857048 w 5476001"/>
                <a:gd name="connsiteY152" fmla="*/ 1145436 h 2720339"/>
                <a:gd name="connsiteX153" fmla="*/ 2875356 w 5476001"/>
                <a:gd name="connsiteY153" fmla="*/ 1150434 h 2720339"/>
                <a:gd name="connsiteX154" fmla="*/ 2893675 w 5476001"/>
                <a:gd name="connsiteY154" fmla="*/ 1177184 h 2720339"/>
                <a:gd name="connsiteX155" fmla="*/ 2911984 w 5476001"/>
                <a:gd name="connsiteY155" fmla="*/ 1159934 h 2720339"/>
                <a:gd name="connsiteX156" fmla="*/ 2930303 w 5476001"/>
                <a:gd name="connsiteY156" fmla="*/ 1122432 h 2720339"/>
                <a:gd name="connsiteX157" fmla="*/ 2948611 w 5476001"/>
                <a:gd name="connsiteY157" fmla="*/ 1166184 h 2720339"/>
                <a:gd name="connsiteX158" fmla="*/ 2966930 w 5476001"/>
                <a:gd name="connsiteY158" fmla="*/ 1195428 h 2720339"/>
                <a:gd name="connsiteX159" fmla="*/ 2985249 w 5476001"/>
                <a:gd name="connsiteY159" fmla="*/ 1277426 h 2720339"/>
                <a:gd name="connsiteX160" fmla="*/ 3003558 w 5476001"/>
                <a:gd name="connsiteY160" fmla="*/ 1374171 h 2720339"/>
                <a:gd name="connsiteX161" fmla="*/ 3021877 w 5476001"/>
                <a:gd name="connsiteY161" fmla="*/ 1490660 h 2720339"/>
                <a:gd name="connsiteX162" fmla="*/ 3040185 w 5476001"/>
                <a:gd name="connsiteY162" fmla="*/ 1536409 h 2720339"/>
                <a:gd name="connsiteX163" fmla="*/ 3058504 w 5476001"/>
                <a:gd name="connsiteY163" fmla="*/ 1564660 h 2720339"/>
                <a:gd name="connsiteX164" fmla="*/ 3076812 w 5476001"/>
                <a:gd name="connsiteY164" fmla="*/ 1482413 h 2720339"/>
                <a:gd name="connsiteX165" fmla="*/ 3095132 w 5476001"/>
                <a:gd name="connsiteY165" fmla="*/ 1440161 h 2720339"/>
                <a:gd name="connsiteX166" fmla="*/ 3113451 w 5476001"/>
                <a:gd name="connsiteY166" fmla="*/ 1562911 h 2720339"/>
                <a:gd name="connsiteX167" fmla="*/ 3131759 w 5476001"/>
                <a:gd name="connsiteY167" fmla="*/ 1654150 h 2720339"/>
                <a:gd name="connsiteX168" fmla="*/ 3150078 w 5476001"/>
                <a:gd name="connsiteY168" fmla="*/ 1764896 h 2720339"/>
                <a:gd name="connsiteX169" fmla="*/ 3168386 w 5476001"/>
                <a:gd name="connsiteY169" fmla="*/ 1719644 h 2720339"/>
                <a:gd name="connsiteX170" fmla="*/ 3186706 w 5476001"/>
                <a:gd name="connsiteY170" fmla="*/ 1667655 h 2720339"/>
                <a:gd name="connsiteX171" fmla="*/ 3205014 w 5476001"/>
                <a:gd name="connsiteY171" fmla="*/ 1622402 h 2720339"/>
                <a:gd name="connsiteX172" fmla="*/ 3223333 w 5476001"/>
                <a:gd name="connsiteY172" fmla="*/ 1607408 h 2720339"/>
                <a:gd name="connsiteX173" fmla="*/ 3241652 w 5476001"/>
                <a:gd name="connsiteY173" fmla="*/ 1614910 h 2720339"/>
                <a:gd name="connsiteX174" fmla="*/ 3259960 w 5476001"/>
                <a:gd name="connsiteY174" fmla="*/ 1599905 h 2720339"/>
                <a:gd name="connsiteX175" fmla="*/ 3278280 w 5476001"/>
                <a:gd name="connsiteY175" fmla="*/ 1679400 h 2720339"/>
                <a:gd name="connsiteX176" fmla="*/ 3296588 w 5476001"/>
                <a:gd name="connsiteY176" fmla="*/ 1540911 h 2720339"/>
                <a:gd name="connsiteX177" fmla="*/ 3314907 w 5476001"/>
                <a:gd name="connsiteY177" fmla="*/ 1743900 h 2720339"/>
                <a:gd name="connsiteX178" fmla="*/ 3333215 w 5476001"/>
                <a:gd name="connsiteY178" fmla="*/ 1774148 h 2720339"/>
                <a:gd name="connsiteX179" fmla="*/ 3351534 w 5476001"/>
                <a:gd name="connsiteY179" fmla="*/ 1758149 h 2720339"/>
                <a:gd name="connsiteX180" fmla="*/ 3369843 w 5476001"/>
                <a:gd name="connsiteY180" fmla="*/ 1937141 h 2720339"/>
                <a:gd name="connsiteX181" fmla="*/ 3388162 w 5476001"/>
                <a:gd name="connsiteY181" fmla="*/ 1901636 h 2720339"/>
                <a:gd name="connsiteX182" fmla="*/ 3406481 w 5476001"/>
                <a:gd name="connsiteY182" fmla="*/ 1540663 h 2720339"/>
                <a:gd name="connsiteX183" fmla="*/ 3424789 w 5476001"/>
                <a:gd name="connsiteY183" fmla="*/ 1498162 h 2720339"/>
                <a:gd name="connsiteX184" fmla="*/ 3443108 w 5476001"/>
                <a:gd name="connsiteY184" fmla="*/ 1389921 h 2720339"/>
                <a:gd name="connsiteX185" fmla="*/ 3461417 w 5476001"/>
                <a:gd name="connsiteY185" fmla="*/ 1531411 h 2720339"/>
                <a:gd name="connsiteX186" fmla="*/ 3479736 w 5476001"/>
                <a:gd name="connsiteY186" fmla="*/ 1322172 h 2720339"/>
                <a:gd name="connsiteX187" fmla="*/ 3498044 w 5476001"/>
                <a:gd name="connsiteY187" fmla="*/ 1428664 h 2720339"/>
                <a:gd name="connsiteX188" fmla="*/ 3516363 w 5476001"/>
                <a:gd name="connsiteY188" fmla="*/ 1562155 h 2720339"/>
                <a:gd name="connsiteX189" fmla="*/ 3534683 w 5476001"/>
                <a:gd name="connsiteY189" fmla="*/ 1607656 h 2720339"/>
                <a:gd name="connsiteX190" fmla="*/ 3571310 w 5476001"/>
                <a:gd name="connsiteY190" fmla="*/ 1740402 h 2720339"/>
                <a:gd name="connsiteX191" fmla="*/ 3589618 w 5476001"/>
                <a:gd name="connsiteY191" fmla="*/ 1768901 h 2720339"/>
                <a:gd name="connsiteX192" fmla="*/ 3607937 w 5476001"/>
                <a:gd name="connsiteY192" fmla="*/ 1816896 h 2720339"/>
                <a:gd name="connsiteX193" fmla="*/ 3626246 w 5476001"/>
                <a:gd name="connsiteY193" fmla="*/ 1703397 h 2720339"/>
                <a:gd name="connsiteX194" fmla="*/ 3644565 w 5476001"/>
                <a:gd name="connsiteY194" fmla="*/ 1655403 h 2720339"/>
                <a:gd name="connsiteX195" fmla="*/ 3662873 w 5476001"/>
                <a:gd name="connsiteY195" fmla="*/ 1311420 h 2720339"/>
                <a:gd name="connsiteX196" fmla="*/ 3681192 w 5476001"/>
                <a:gd name="connsiteY196" fmla="*/ 1379169 h 2720339"/>
                <a:gd name="connsiteX197" fmla="*/ 3699511 w 5476001"/>
                <a:gd name="connsiteY197" fmla="*/ 1267678 h 2720339"/>
                <a:gd name="connsiteX198" fmla="*/ 3736139 w 5476001"/>
                <a:gd name="connsiteY198" fmla="*/ 1549914 h 2720339"/>
                <a:gd name="connsiteX199" fmla="*/ 3754447 w 5476001"/>
                <a:gd name="connsiteY199" fmla="*/ 1706895 h 2720339"/>
                <a:gd name="connsiteX200" fmla="*/ 3772766 w 5476001"/>
                <a:gd name="connsiteY200" fmla="*/ 1766148 h 2720339"/>
                <a:gd name="connsiteX201" fmla="*/ 3791075 w 5476001"/>
                <a:gd name="connsiteY201" fmla="*/ 1612654 h 2720339"/>
                <a:gd name="connsiteX202" fmla="*/ 3809394 w 5476001"/>
                <a:gd name="connsiteY202" fmla="*/ 1495161 h 2720339"/>
                <a:gd name="connsiteX203" fmla="*/ 3827713 w 5476001"/>
                <a:gd name="connsiteY203" fmla="*/ 1403922 h 2720339"/>
                <a:gd name="connsiteX204" fmla="*/ 3846021 w 5476001"/>
                <a:gd name="connsiteY204" fmla="*/ 1500408 h 2720339"/>
                <a:gd name="connsiteX205" fmla="*/ 3864340 w 5476001"/>
                <a:gd name="connsiteY205" fmla="*/ 1428416 h 2720339"/>
                <a:gd name="connsiteX206" fmla="*/ 3882649 w 5476001"/>
                <a:gd name="connsiteY206" fmla="*/ 1230932 h 2720339"/>
                <a:gd name="connsiteX207" fmla="*/ 3900968 w 5476001"/>
                <a:gd name="connsiteY207" fmla="*/ 1472416 h 2720339"/>
                <a:gd name="connsiteX208" fmla="*/ 3919276 w 5476001"/>
                <a:gd name="connsiteY208" fmla="*/ 1221174 h 2720339"/>
                <a:gd name="connsiteX209" fmla="*/ 3937595 w 5476001"/>
                <a:gd name="connsiteY209" fmla="*/ 1297170 h 2720339"/>
                <a:gd name="connsiteX210" fmla="*/ 3955914 w 5476001"/>
                <a:gd name="connsiteY210" fmla="*/ 1430165 h 2720339"/>
                <a:gd name="connsiteX211" fmla="*/ 3974223 w 5476001"/>
                <a:gd name="connsiteY211" fmla="*/ 1248431 h 2720339"/>
                <a:gd name="connsiteX212" fmla="*/ 3992542 w 5476001"/>
                <a:gd name="connsiteY212" fmla="*/ 1288675 h 2720339"/>
                <a:gd name="connsiteX213" fmla="*/ 4010850 w 5476001"/>
                <a:gd name="connsiteY213" fmla="*/ 1113936 h 2720339"/>
                <a:gd name="connsiteX214" fmla="*/ 4029169 w 5476001"/>
                <a:gd name="connsiteY214" fmla="*/ 905701 h 2720339"/>
                <a:gd name="connsiteX215" fmla="*/ 4047477 w 5476001"/>
                <a:gd name="connsiteY215" fmla="*/ 722704 h 2720339"/>
                <a:gd name="connsiteX216" fmla="*/ 4065797 w 5476001"/>
                <a:gd name="connsiteY216" fmla="*/ 662716 h 2720339"/>
                <a:gd name="connsiteX217" fmla="*/ 4084105 w 5476001"/>
                <a:gd name="connsiteY217" fmla="*/ 563467 h 2720339"/>
                <a:gd name="connsiteX218" fmla="*/ 4102424 w 5476001"/>
                <a:gd name="connsiteY218" fmla="*/ 683464 h 2720339"/>
                <a:gd name="connsiteX219" fmla="*/ 4120743 w 5476001"/>
                <a:gd name="connsiteY219" fmla="*/ 529722 h 2720339"/>
                <a:gd name="connsiteX220" fmla="*/ 4139051 w 5476001"/>
                <a:gd name="connsiteY220" fmla="*/ 407476 h 2720339"/>
                <a:gd name="connsiteX221" fmla="*/ 4157371 w 5476001"/>
                <a:gd name="connsiteY221" fmla="*/ 259734 h 2720339"/>
                <a:gd name="connsiteX222" fmla="*/ 4175679 w 5476001"/>
                <a:gd name="connsiteY222" fmla="*/ 251486 h 2720339"/>
                <a:gd name="connsiteX223" fmla="*/ 4193998 w 5476001"/>
                <a:gd name="connsiteY223" fmla="*/ 201238 h 2720339"/>
                <a:gd name="connsiteX224" fmla="*/ 4212306 w 5476001"/>
                <a:gd name="connsiteY224" fmla="*/ 260235 h 2720339"/>
                <a:gd name="connsiteX225" fmla="*/ 4230625 w 5476001"/>
                <a:gd name="connsiteY225" fmla="*/ 208738 h 2720339"/>
                <a:gd name="connsiteX226" fmla="*/ 4248945 w 5476001"/>
                <a:gd name="connsiteY226" fmla="*/ 170490 h 2720339"/>
                <a:gd name="connsiteX227" fmla="*/ 4267253 w 5476001"/>
                <a:gd name="connsiteY227" fmla="*/ 140991 h 2720339"/>
                <a:gd name="connsiteX228" fmla="*/ 4285572 w 5476001"/>
                <a:gd name="connsiteY228" fmla="*/ 76995 h 2720339"/>
                <a:gd name="connsiteX229" fmla="*/ 4303881 w 5476001"/>
                <a:gd name="connsiteY229" fmla="*/ 80495 h 2720339"/>
                <a:gd name="connsiteX230" fmla="*/ 4322199 w 5476001"/>
                <a:gd name="connsiteY230" fmla="*/ 0 h 2720339"/>
                <a:gd name="connsiteX231" fmla="*/ 4340508 w 5476001"/>
                <a:gd name="connsiteY231" fmla="*/ 17999 h 2720339"/>
                <a:gd name="connsiteX232" fmla="*/ 4358827 w 5476001"/>
                <a:gd name="connsiteY232" fmla="*/ 82745 h 2720339"/>
                <a:gd name="connsiteX233" fmla="*/ 4377146 w 5476001"/>
                <a:gd name="connsiteY233" fmla="*/ 119493 h 2720339"/>
                <a:gd name="connsiteX234" fmla="*/ 4395454 w 5476001"/>
                <a:gd name="connsiteY234" fmla="*/ 180489 h 2720339"/>
                <a:gd name="connsiteX235" fmla="*/ 4413774 w 5476001"/>
                <a:gd name="connsiteY235" fmla="*/ 98744 h 2720339"/>
                <a:gd name="connsiteX236" fmla="*/ 4432082 w 5476001"/>
                <a:gd name="connsiteY236" fmla="*/ 191239 h 2720339"/>
                <a:gd name="connsiteX237" fmla="*/ 4450401 w 5476001"/>
                <a:gd name="connsiteY237" fmla="*/ 194989 h 2720339"/>
                <a:gd name="connsiteX238" fmla="*/ 4468709 w 5476001"/>
                <a:gd name="connsiteY238" fmla="*/ 283483 h 2720339"/>
                <a:gd name="connsiteX239" fmla="*/ 4487028 w 5476001"/>
                <a:gd name="connsiteY239" fmla="*/ 506221 h 2720339"/>
                <a:gd name="connsiteX240" fmla="*/ 4505337 w 5476001"/>
                <a:gd name="connsiteY240" fmla="*/ 691960 h 2720339"/>
                <a:gd name="connsiteX241" fmla="*/ 4523656 w 5476001"/>
                <a:gd name="connsiteY241" fmla="*/ 739954 h 2720339"/>
                <a:gd name="connsiteX242" fmla="*/ 4541975 w 5476001"/>
                <a:gd name="connsiteY242" fmla="*/ 701707 h 2720339"/>
                <a:gd name="connsiteX243" fmla="*/ 4560283 w 5476001"/>
                <a:gd name="connsiteY243" fmla="*/ 773451 h 2720339"/>
                <a:gd name="connsiteX244" fmla="*/ 4578602 w 5476001"/>
                <a:gd name="connsiteY244" fmla="*/ 893448 h 2720339"/>
                <a:gd name="connsiteX245" fmla="*/ 4596911 w 5476001"/>
                <a:gd name="connsiteY245" fmla="*/ 562970 h 2720339"/>
                <a:gd name="connsiteX246" fmla="*/ 4615230 w 5476001"/>
                <a:gd name="connsiteY246" fmla="*/ 543723 h 2720339"/>
                <a:gd name="connsiteX247" fmla="*/ 4633538 w 5476001"/>
                <a:gd name="connsiteY247" fmla="*/ 732452 h 2720339"/>
                <a:gd name="connsiteX248" fmla="*/ 4651857 w 5476001"/>
                <a:gd name="connsiteY248" fmla="*/ 881703 h 2720339"/>
                <a:gd name="connsiteX249" fmla="*/ 4670176 w 5476001"/>
                <a:gd name="connsiteY249" fmla="*/ 954947 h 2720339"/>
                <a:gd name="connsiteX250" fmla="*/ 4688485 w 5476001"/>
                <a:gd name="connsiteY250" fmla="*/ 993939 h 2720339"/>
                <a:gd name="connsiteX251" fmla="*/ 4706804 w 5476001"/>
                <a:gd name="connsiteY251" fmla="*/ 1075441 h 2720339"/>
                <a:gd name="connsiteX252" fmla="*/ 4725112 w 5476001"/>
                <a:gd name="connsiteY252" fmla="*/ 1214179 h 2720339"/>
                <a:gd name="connsiteX253" fmla="*/ 4743431 w 5476001"/>
                <a:gd name="connsiteY253" fmla="*/ 1331920 h 2720339"/>
                <a:gd name="connsiteX254" fmla="*/ 4761739 w 5476001"/>
                <a:gd name="connsiteY254" fmla="*/ 1391173 h 2720339"/>
                <a:gd name="connsiteX255" fmla="*/ 4780059 w 5476001"/>
                <a:gd name="connsiteY255" fmla="*/ 1317918 h 2720339"/>
                <a:gd name="connsiteX256" fmla="*/ 4816686 w 5476001"/>
                <a:gd name="connsiteY256" fmla="*/ 1657648 h 2720339"/>
                <a:gd name="connsiteX257" fmla="*/ 4835005 w 5476001"/>
                <a:gd name="connsiteY257" fmla="*/ 1738902 h 2720339"/>
                <a:gd name="connsiteX258" fmla="*/ 4853314 w 5476001"/>
                <a:gd name="connsiteY258" fmla="*/ 1870385 h 2720339"/>
                <a:gd name="connsiteX259" fmla="*/ 4871633 w 5476001"/>
                <a:gd name="connsiteY259" fmla="*/ 1800142 h 2720339"/>
                <a:gd name="connsiteX260" fmla="*/ 4889941 w 5476001"/>
                <a:gd name="connsiteY260" fmla="*/ 1702404 h 2720339"/>
                <a:gd name="connsiteX261" fmla="*/ 4908260 w 5476001"/>
                <a:gd name="connsiteY261" fmla="*/ 1726153 h 2720339"/>
                <a:gd name="connsiteX262" fmla="*/ 4926569 w 5476001"/>
                <a:gd name="connsiteY262" fmla="*/ 1793395 h 2720339"/>
                <a:gd name="connsiteX263" fmla="*/ 4944887 w 5476001"/>
                <a:gd name="connsiteY263" fmla="*/ 1755893 h 2720339"/>
                <a:gd name="connsiteX264" fmla="*/ 4963207 w 5476001"/>
                <a:gd name="connsiteY264" fmla="*/ 1730644 h 2720339"/>
                <a:gd name="connsiteX265" fmla="*/ 4981515 w 5476001"/>
                <a:gd name="connsiteY265" fmla="*/ 2098375 h 2720339"/>
                <a:gd name="connsiteX266" fmla="*/ 4999834 w 5476001"/>
                <a:gd name="connsiteY266" fmla="*/ 2073633 h 2720339"/>
                <a:gd name="connsiteX267" fmla="*/ 5018142 w 5476001"/>
                <a:gd name="connsiteY267" fmla="*/ 2029384 h 2720339"/>
                <a:gd name="connsiteX268" fmla="*/ 5036462 w 5476001"/>
                <a:gd name="connsiteY268" fmla="*/ 1939387 h 2720339"/>
                <a:gd name="connsiteX269" fmla="*/ 5054770 w 5476001"/>
                <a:gd name="connsiteY269" fmla="*/ 1827896 h 2720339"/>
                <a:gd name="connsiteX270" fmla="*/ 5073089 w 5476001"/>
                <a:gd name="connsiteY270" fmla="*/ 1949890 h 2720339"/>
                <a:gd name="connsiteX271" fmla="*/ 5091397 w 5476001"/>
                <a:gd name="connsiteY271" fmla="*/ 1821645 h 2720339"/>
                <a:gd name="connsiteX272" fmla="*/ 5109717 w 5476001"/>
                <a:gd name="connsiteY272" fmla="*/ 1735652 h 2720339"/>
                <a:gd name="connsiteX273" fmla="*/ 5128035 w 5476001"/>
                <a:gd name="connsiteY273" fmla="*/ 1437667 h 2720339"/>
                <a:gd name="connsiteX274" fmla="*/ 5146344 w 5476001"/>
                <a:gd name="connsiteY274" fmla="*/ 1478667 h 2720339"/>
                <a:gd name="connsiteX275" fmla="*/ 5164663 w 5476001"/>
                <a:gd name="connsiteY275" fmla="*/ 1663402 h 2720339"/>
                <a:gd name="connsiteX276" fmla="*/ 5201290 w 5476001"/>
                <a:gd name="connsiteY276" fmla="*/ 1774148 h 2720339"/>
                <a:gd name="connsiteX277" fmla="*/ 5219598 w 5476001"/>
                <a:gd name="connsiteY277" fmla="*/ 1851893 h 2720339"/>
                <a:gd name="connsiteX278" fmla="*/ 5237918 w 5476001"/>
                <a:gd name="connsiteY278" fmla="*/ 1918390 h 2720339"/>
                <a:gd name="connsiteX279" fmla="*/ 5256237 w 5476001"/>
                <a:gd name="connsiteY279" fmla="*/ 1824646 h 2720339"/>
                <a:gd name="connsiteX280" fmla="*/ 5274545 w 5476001"/>
                <a:gd name="connsiteY280" fmla="*/ 1824895 h 2720339"/>
                <a:gd name="connsiteX281" fmla="*/ 5292865 w 5476001"/>
                <a:gd name="connsiteY281" fmla="*/ 1892385 h 2720339"/>
                <a:gd name="connsiteX282" fmla="*/ 5311173 w 5476001"/>
                <a:gd name="connsiteY282" fmla="*/ 1983139 h 2720339"/>
                <a:gd name="connsiteX283" fmla="*/ 5329492 w 5476001"/>
                <a:gd name="connsiteY283" fmla="*/ 2157877 h 2720339"/>
                <a:gd name="connsiteX284" fmla="*/ 5347800 w 5476001"/>
                <a:gd name="connsiteY284" fmla="*/ 2262114 h 2720339"/>
                <a:gd name="connsiteX285" fmla="*/ 5366119 w 5476001"/>
                <a:gd name="connsiteY285" fmla="*/ 2113877 h 2720339"/>
                <a:gd name="connsiteX286" fmla="*/ 5384438 w 5476001"/>
                <a:gd name="connsiteY286" fmla="*/ 2037880 h 2720339"/>
                <a:gd name="connsiteX287" fmla="*/ 5402746 w 5476001"/>
                <a:gd name="connsiteY287" fmla="*/ 2068883 h 2720339"/>
                <a:gd name="connsiteX288" fmla="*/ 5421066 w 5476001"/>
                <a:gd name="connsiteY288" fmla="*/ 2025628 h 2720339"/>
                <a:gd name="connsiteX289" fmla="*/ 5439374 w 5476001"/>
                <a:gd name="connsiteY289" fmla="*/ 2088628 h 2720339"/>
                <a:gd name="connsiteX290" fmla="*/ 5457693 w 5476001"/>
                <a:gd name="connsiteY290" fmla="*/ 2052378 h 2720339"/>
                <a:gd name="connsiteX291" fmla="*/ 5476001 w 5476001"/>
                <a:gd name="connsiteY291" fmla="*/ 2137129 h 2720339"/>
                <a:gd name="connsiteX292" fmla="*/ 5476001 w 5476001"/>
                <a:gd name="connsiteY292" fmla="*/ 2137129 h 27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5476001" h="2720339">
                  <a:moveTo>
                    <a:pt x="0" y="782206"/>
                  </a:moveTo>
                  <a:lnTo>
                    <a:pt x="18308" y="923199"/>
                  </a:lnTo>
                  <a:lnTo>
                    <a:pt x="36627" y="953447"/>
                  </a:lnTo>
                  <a:lnTo>
                    <a:pt x="54936" y="1193182"/>
                  </a:lnTo>
                  <a:lnTo>
                    <a:pt x="73255" y="1389165"/>
                  </a:lnTo>
                  <a:lnTo>
                    <a:pt x="91563" y="1602658"/>
                  </a:lnTo>
                  <a:lnTo>
                    <a:pt x="109882" y="1788893"/>
                  </a:lnTo>
                  <a:lnTo>
                    <a:pt x="128201" y="1958882"/>
                  </a:lnTo>
                  <a:lnTo>
                    <a:pt x="146510" y="1966137"/>
                  </a:lnTo>
                  <a:lnTo>
                    <a:pt x="164829" y="1826395"/>
                  </a:lnTo>
                  <a:lnTo>
                    <a:pt x="183137" y="1752396"/>
                  </a:lnTo>
                  <a:lnTo>
                    <a:pt x="201456" y="1660401"/>
                  </a:lnTo>
                  <a:lnTo>
                    <a:pt x="219765" y="1619153"/>
                  </a:lnTo>
                  <a:lnTo>
                    <a:pt x="238084" y="1740651"/>
                  </a:lnTo>
                  <a:lnTo>
                    <a:pt x="256403" y="1886135"/>
                  </a:lnTo>
                  <a:lnTo>
                    <a:pt x="293030" y="2291369"/>
                  </a:lnTo>
                  <a:lnTo>
                    <a:pt x="311339" y="2455604"/>
                  </a:lnTo>
                  <a:lnTo>
                    <a:pt x="329658" y="2655592"/>
                  </a:lnTo>
                  <a:lnTo>
                    <a:pt x="347966" y="2671590"/>
                  </a:lnTo>
                  <a:lnTo>
                    <a:pt x="366285" y="2454103"/>
                  </a:lnTo>
                  <a:lnTo>
                    <a:pt x="384593" y="2529355"/>
                  </a:lnTo>
                  <a:lnTo>
                    <a:pt x="402913" y="2185124"/>
                  </a:lnTo>
                  <a:lnTo>
                    <a:pt x="421232" y="2050132"/>
                  </a:lnTo>
                  <a:lnTo>
                    <a:pt x="457859" y="1744893"/>
                  </a:lnTo>
                  <a:lnTo>
                    <a:pt x="476167" y="1875890"/>
                  </a:lnTo>
                  <a:lnTo>
                    <a:pt x="494487" y="1929887"/>
                  </a:lnTo>
                  <a:lnTo>
                    <a:pt x="512795" y="2091877"/>
                  </a:lnTo>
                  <a:lnTo>
                    <a:pt x="531114" y="2032386"/>
                  </a:lnTo>
                  <a:lnTo>
                    <a:pt x="549433" y="1977633"/>
                  </a:lnTo>
                  <a:lnTo>
                    <a:pt x="567741" y="1905134"/>
                  </a:lnTo>
                  <a:lnTo>
                    <a:pt x="586061" y="1867136"/>
                  </a:lnTo>
                  <a:lnTo>
                    <a:pt x="604369" y="1853145"/>
                  </a:lnTo>
                  <a:lnTo>
                    <a:pt x="622688" y="1690400"/>
                  </a:lnTo>
                  <a:lnTo>
                    <a:pt x="640996" y="1747646"/>
                  </a:lnTo>
                  <a:lnTo>
                    <a:pt x="659315" y="1636155"/>
                  </a:lnTo>
                  <a:lnTo>
                    <a:pt x="677635" y="1638649"/>
                  </a:lnTo>
                  <a:lnTo>
                    <a:pt x="695943" y="1494158"/>
                  </a:lnTo>
                  <a:lnTo>
                    <a:pt x="714262" y="1365665"/>
                  </a:lnTo>
                  <a:lnTo>
                    <a:pt x="732570" y="1435163"/>
                  </a:lnTo>
                  <a:lnTo>
                    <a:pt x="750889" y="1436663"/>
                  </a:lnTo>
                  <a:lnTo>
                    <a:pt x="769198" y="1466663"/>
                  </a:lnTo>
                  <a:lnTo>
                    <a:pt x="787517" y="1412666"/>
                  </a:lnTo>
                  <a:lnTo>
                    <a:pt x="805825" y="1411921"/>
                  </a:lnTo>
                  <a:lnTo>
                    <a:pt x="824144" y="1351167"/>
                  </a:lnTo>
                  <a:lnTo>
                    <a:pt x="842464" y="1819141"/>
                  </a:lnTo>
                  <a:lnTo>
                    <a:pt x="860772" y="1724145"/>
                  </a:lnTo>
                  <a:lnTo>
                    <a:pt x="879091" y="1622154"/>
                  </a:lnTo>
                  <a:lnTo>
                    <a:pt x="897399" y="1653654"/>
                  </a:lnTo>
                  <a:lnTo>
                    <a:pt x="915718" y="1635659"/>
                  </a:lnTo>
                  <a:lnTo>
                    <a:pt x="934027" y="1718402"/>
                  </a:lnTo>
                  <a:lnTo>
                    <a:pt x="952346" y="1687647"/>
                  </a:lnTo>
                  <a:lnTo>
                    <a:pt x="970665" y="1822390"/>
                  </a:lnTo>
                  <a:lnTo>
                    <a:pt x="988973" y="1765900"/>
                  </a:lnTo>
                  <a:lnTo>
                    <a:pt x="1007292" y="1747646"/>
                  </a:lnTo>
                  <a:lnTo>
                    <a:pt x="1025601" y="1660401"/>
                  </a:lnTo>
                  <a:lnTo>
                    <a:pt x="1043920" y="1614155"/>
                  </a:lnTo>
                  <a:lnTo>
                    <a:pt x="1062228" y="1302169"/>
                  </a:lnTo>
                  <a:lnTo>
                    <a:pt x="1080547" y="1040444"/>
                  </a:lnTo>
                  <a:lnTo>
                    <a:pt x="1098866" y="637207"/>
                  </a:lnTo>
                  <a:lnTo>
                    <a:pt x="1117175" y="792202"/>
                  </a:lnTo>
                  <a:lnTo>
                    <a:pt x="1135494" y="993442"/>
                  </a:lnTo>
                  <a:lnTo>
                    <a:pt x="1153802" y="1137437"/>
                  </a:lnTo>
                  <a:lnTo>
                    <a:pt x="1172121" y="1031689"/>
                  </a:lnTo>
                  <a:lnTo>
                    <a:pt x="1190429" y="1120186"/>
                  </a:lnTo>
                  <a:lnTo>
                    <a:pt x="1208749" y="1216424"/>
                  </a:lnTo>
                  <a:lnTo>
                    <a:pt x="1227057" y="1263922"/>
                  </a:lnTo>
                  <a:lnTo>
                    <a:pt x="1245376" y="1366420"/>
                  </a:lnTo>
                  <a:lnTo>
                    <a:pt x="1263695" y="1343924"/>
                  </a:lnTo>
                  <a:lnTo>
                    <a:pt x="1282003" y="1362923"/>
                  </a:lnTo>
                  <a:lnTo>
                    <a:pt x="1300323" y="1397672"/>
                  </a:lnTo>
                  <a:lnTo>
                    <a:pt x="1318631" y="1458415"/>
                  </a:lnTo>
                  <a:lnTo>
                    <a:pt x="1336950" y="1557406"/>
                  </a:lnTo>
                  <a:lnTo>
                    <a:pt x="1373577" y="1596656"/>
                  </a:lnTo>
                  <a:lnTo>
                    <a:pt x="1391897" y="1645903"/>
                  </a:lnTo>
                  <a:lnTo>
                    <a:pt x="1410205" y="1652153"/>
                  </a:lnTo>
                  <a:lnTo>
                    <a:pt x="1428524" y="1660401"/>
                  </a:lnTo>
                  <a:lnTo>
                    <a:pt x="1446832" y="1617404"/>
                  </a:lnTo>
                  <a:lnTo>
                    <a:pt x="1465152" y="1727653"/>
                  </a:lnTo>
                  <a:lnTo>
                    <a:pt x="1483460" y="1699899"/>
                  </a:lnTo>
                  <a:lnTo>
                    <a:pt x="1501779" y="1681397"/>
                  </a:lnTo>
                  <a:lnTo>
                    <a:pt x="1520087" y="1776393"/>
                  </a:lnTo>
                  <a:lnTo>
                    <a:pt x="1538406" y="1909636"/>
                  </a:lnTo>
                  <a:lnTo>
                    <a:pt x="1556725" y="1864394"/>
                  </a:lnTo>
                  <a:lnTo>
                    <a:pt x="1575034" y="1803391"/>
                  </a:lnTo>
                  <a:lnTo>
                    <a:pt x="1593353" y="1808141"/>
                  </a:lnTo>
                  <a:lnTo>
                    <a:pt x="1611661" y="1890388"/>
                  </a:lnTo>
                  <a:lnTo>
                    <a:pt x="1629980" y="2043375"/>
                  </a:lnTo>
                  <a:lnTo>
                    <a:pt x="1648288" y="2076623"/>
                  </a:lnTo>
                  <a:lnTo>
                    <a:pt x="1666608" y="2019885"/>
                  </a:lnTo>
                  <a:lnTo>
                    <a:pt x="1684927" y="2085627"/>
                  </a:lnTo>
                  <a:lnTo>
                    <a:pt x="1703235" y="2218373"/>
                  </a:lnTo>
                  <a:lnTo>
                    <a:pt x="1721554" y="2522101"/>
                  </a:lnTo>
                  <a:lnTo>
                    <a:pt x="1739862" y="2505099"/>
                  </a:lnTo>
                  <a:lnTo>
                    <a:pt x="1758182" y="2503350"/>
                  </a:lnTo>
                  <a:lnTo>
                    <a:pt x="1776490" y="2147622"/>
                  </a:lnTo>
                  <a:lnTo>
                    <a:pt x="1794809" y="1728647"/>
                  </a:lnTo>
                  <a:lnTo>
                    <a:pt x="1813128" y="1493413"/>
                  </a:lnTo>
                  <a:lnTo>
                    <a:pt x="1831436" y="1375920"/>
                  </a:lnTo>
                  <a:lnTo>
                    <a:pt x="1849756" y="1203675"/>
                  </a:lnTo>
                  <a:lnTo>
                    <a:pt x="1868064" y="1002186"/>
                  </a:lnTo>
                  <a:lnTo>
                    <a:pt x="1886383" y="953447"/>
                  </a:lnTo>
                  <a:lnTo>
                    <a:pt x="1904691" y="1354168"/>
                  </a:lnTo>
                  <a:lnTo>
                    <a:pt x="1923010" y="1375672"/>
                  </a:lnTo>
                  <a:lnTo>
                    <a:pt x="1941319" y="1492916"/>
                  </a:lnTo>
                  <a:lnTo>
                    <a:pt x="1959638" y="1397413"/>
                  </a:lnTo>
                  <a:lnTo>
                    <a:pt x="1977957" y="1446919"/>
                  </a:lnTo>
                  <a:lnTo>
                    <a:pt x="1996265" y="1698647"/>
                  </a:lnTo>
                  <a:lnTo>
                    <a:pt x="2014584" y="2051126"/>
                  </a:lnTo>
                  <a:lnTo>
                    <a:pt x="2032893" y="2186117"/>
                  </a:lnTo>
                  <a:lnTo>
                    <a:pt x="2051212" y="2173876"/>
                  </a:lnTo>
                  <a:lnTo>
                    <a:pt x="2069520" y="2151875"/>
                  </a:lnTo>
                  <a:lnTo>
                    <a:pt x="2087839" y="2115378"/>
                  </a:lnTo>
                  <a:lnTo>
                    <a:pt x="2106159" y="2071129"/>
                  </a:lnTo>
                  <a:lnTo>
                    <a:pt x="2124467" y="2062374"/>
                  </a:lnTo>
                  <a:lnTo>
                    <a:pt x="2142786" y="2098127"/>
                  </a:lnTo>
                  <a:lnTo>
                    <a:pt x="2161095" y="2095374"/>
                  </a:lnTo>
                  <a:lnTo>
                    <a:pt x="2179414" y="2085378"/>
                  </a:lnTo>
                  <a:lnTo>
                    <a:pt x="2197722" y="2112128"/>
                  </a:lnTo>
                  <a:lnTo>
                    <a:pt x="2216041" y="1993631"/>
                  </a:lnTo>
                  <a:lnTo>
                    <a:pt x="2234349" y="1853394"/>
                  </a:lnTo>
                  <a:lnTo>
                    <a:pt x="2252668" y="1724145"/>
                  </a:lnTo>
                  <a:lnTo>
                    <a:pt x="2270988" y="1419413"/>
                  </a:lnTo>
                  <a:lnTo>
                    <a:pt x="2289296" y="900692"/>
                  </a:lnTo>
                  <a:lnTo>
                    <a:pt x="2307615" y="796952"/>
                  </a:lnTo>
                  <a:lnTo>
                    <a:pt x="2325923" y="752703"/>
                  </a:lnTo>
                  <a:lnTo>
                    <a:pt x="2344242" y="960194"/>
                  </a:lnTo>
                  <a:lnTo>
                    <a:pt x="2362551" y="1008188"/>
                  </a:lnTo>
                  <a:lnTo>
                    <a:pt x="2380870" y="1080191"/>
                  </a:lnTo>
                  <a:lnTo>
                    <a:pt x="2399189" y="1195179"/>
                  </a:lnTo>
                  <a:lnTo>
                    <a:pt x="2417497" y="1395416"/>
                  </a:lnTo>
                  <a:lnTo>
                    <a:pt x="2435816" y="1412914"/>
                  </a:lnTo>
                  <a:lnTo>
                    <a:pt x="2454125" y="1483157"/>
                  </a:lnTo>
                  <a:lnTo>
                    <a:pt x="2472444" y="1476411"/>
                  </a:lnTo>
                  <a:lnTo>
                    <a:pt x="2490752" y="1625403"/>
                  </a:lnTo>
                  <a:lnTo>
                    <a:pt x="2509071" y="2234123"/>
                  </a:lnTo>
                  <a:lnTo>
                    <a:pt x="2527390" y="2720340"/>
                  </a:lnTo>
                  <a:lnTo>
                    <a:pt x="2545699" y="2319867"/>
                  </a:lnTo>
                  <a:lnTo>
                    <a:pt x="2564018" y="2368358"/>
                  </a:lnTo>
                  <a:lnTo>
                    <a:pt x="2582326" y="2390607"/>
                  </a:lnTo>
                  <a:lnTo>
                    <a:pt x="2600645" y="2547102"/>
                  </a:lnTo>
                  <a:lnTo>
                    <a:pt x="2618953" y="2192616"/>
                  </a:lnTo>
                  <a:lnTo>
                    <a:pt x="2637273" y="1577409"/>
                  </a:lnTo>
                  <a:lnTo>
                    <a:pt x="2655581" y="1293176"/>
                  </a:lnTo>
                  <a:lnTo>
                    <a:pt x="2673900" y="1039936"/>
                  </a:lnTo>
                  <a:lnTo>
                    <a:pt x="2692219" y="967945"/>
                  </a:lnTo>
                  <a:lnTo>
                    <a:pt x="2710527" y="951946"/>
                  </a:lnTo>
                  <a:lnTo>
                    <a:pt x="2728847" y="830200"/>
                  </a:lnTo>
                  <a:lnTo>
                    <a:pt x="2747155" y="682212"/>
                  </a:lnTo>
                  <a:lnTo>
                    <a:pt x="2765474" y="699462"/>
                  </a:lnTo>
                  <a:lnTo>
                    <a:pt x="2783782" y="839948"/>
                  </a:lnTo>
                  <a:lnTo>
                    <a:pt x="2802101" y="942198"/>
                  </a:lnTo>
                  <a:lnTo>
                    <a:pt x="2820421" y="976948"/>
                  </a:lnTo>
                  <a:lnTo>
                    <a:pt x="2857048" y="1145436"/>
                  </a:lnTo>
                  <a:lnTo>
                    <a:pt x="2875356" y="1150434"/>
                  </a:lnTo>
                  <a:lnTo>
                    <a:pt x="2893675" y="1177184"/>
                  </a:lnTo>
                  <a:lnTo>
                    <a:pt x="2911984" y="1159934"/>
                  </a:lnTo>
                  <a:lnTo>
                    <a:pt x="2930303" y="1122432"/>
                  </a:lnTo>
                  <a:lnTo>
                    <a:pt x="2948611" y="1166184"/>
                  </a:lnTo>
                  <a:lnTo>
                    <a:pt x="2966930" y="1195428"/>
                  </a:lnTo>
                  <a:lnTo>
                    <a:pt x="2985249" y="1277426"/>
                  </a:lnTo>
                  <a:lnTo>
                    <a:pt x="3003558" y="1374171"/>
                  </a:lnTo>
                  <a:lnTo>
                    <a:pt x="3021877" y="1490660"/>
                  </a:lnTo>
                  <a:lnTo>
                    <a:pt x="3040185" y="1536409"/>
                  </a:lnTo>
                  <a:lnTo>
                    <a:pt x="3058504" y="1564660"/>
                  </a:lnTo>
                  <a:lnTo>
                    <a:pt x="3076812" y="1482413"/>
                  </a:lnTo>
                  <a:lnTo>
                    <a:pt x="3095132" y="1440161"/>
                  </a:lnTo>
                  <a:lnTo>
                    <a:pt x="3113451" y="1562911"/>
                  </a:lnTo>
                  <a:lnTo>
                    <a:pt x="3131759" y="1654150"/>
                  </a:lnTo>
                  <a:lnTo>
                    <a:pt x="3150078" y="1764896"/>
                  </a:lnTo>
                  <a:lnTo>
                    <a:pt x="3168386" y="1719644"/>
                  </a:lnTo>
                  <a:lnTo>
                    <a:pt x="3186706" y="1667655"/>
                  </a:lnTo>
                  <a:lnTo>
                    <a:pt x="3205014" y="1622402"/>
                  </a:lnTo>
                  <a:lnTo>
                    <a:pt x="3223333" y="1607408"/>
                  </a:lnTo>
                  <a:lnTo>
                    <a:pt x="3241652" y="1614910"/>
                  </a:lnTo>
                  <a:lnTo>
                    <a:pt x="3259960" y="1599905"/>
                  </a:lnTo>
                  <a:lnTo>
                    <a:pt x="3278280" y="1679400"/>
                  </a:lnTo>
                  <a:lnTo>
                    <a:pt x="3296588" y="1540911"/>
                  </a:lnTo>
                  <a:lnTo>
                    <a:pt x="3314907" y="1743900"/>
                  </a:lnTo>
                  <a:lnTo>
                    <a:pt x="3333215" y="1774148"/>
                  </a:lnTo>
                  <a:lnTo>
                    <a:pt x="3351534" y="1758149"/>
                  </a:lnTo>
                  <a:lnTo>
                    <a:pt x="3369843" y="1937141"/>
                  </a:lnTo>
                  <a:lnTo>
                    <a:pt x="3388162" y="1901636"/>
                  </a:lnTo>
                  <a:lnTo>
                    <a:pt x="3406481" y="1540663"/>
                  </a:lnTo>
                  <a:lnTo>
                    <a:pt x="3424789" y="1498162"/>
                  </a:lnTo>
                  <a:lnTo>
                    <a:pt x="3443108" y="1389921"/>
                  </a:lnTo>
                  <a:lnTo>
                    <a:pt x="3461417" y="1531411"/>
                  </a:lnTo>
                  <a:lnTo>
                    <a:pt x="3479736" y="1322172"/>
                  </a:lnTo>
                  <a:lnTo>
                    <a:pt x="3498044" y="1428664"/>
                  </a:lnTo>
                  <a:lnTo>
                    <a:pt x="3516363" y="1562155"/>
                  </a:lnTo>
                  <a:lnTo>
                    <a:pt x="3534683" y="1607656"/>
                  </a:lnTo>
                  <a:lnTo>
                    <a:pt x="3571310" y="1740402"/>
                  </a:lnTo>
                  <a:lnTo>
                    <a:pt x="3589618" y="1768901"/>
                  </a:lnTo>
                  <a:lnTo>
                    <a:pt x="3607937" y="1816896"/>
                  </a:lnTo>
                  <a:lnTo>
                    <a:pt x="3626246" y="1703397"/>
                  </a:lnTo>
                  <a:lnTo>
                    <a:pt x="3644565" y="1655403"/>
                  </a:lnTo>
                  <a:lnTo>
                    <a:pt x="3662873" y="1311420"/>
                  </a:lnTo>
                  <a:lnTo>
                    <a:pt x="3681192" y="1379169"/>
                  </a:lnTo>
                  <a:lnTo>
                    <a:pt x="3699511" y="1267678"/>
                  </a:lnTo>
                  <a:lnTo>
                    <a:pt x="3736139" y="1549914"/>
                  </a:lnTo>
                  <a:lnTo>
                    <a:pt x="3754447" y="1706895"/>
                  </a:lnTo>
                  <a:lnTo>
                    <a:pt x="3772766" y="1766148"/>
                  </a:lnTo>
                  <a:lnTo>
                    <a:pt x="3791075" y="1612654"/>
                  </a:lnTo>
                  <a:lnTo>
                    <a:pt x="3809394" y="1495161"/>
                  </a:lnTo>
                  <a:lnTo>
                    <a:pt x="3827713" y="1403922"/>
                  </a:lnTo>
                  <a:lnTo>
                    <a:pt x="3846021" y="1500408"/>
                  </a:lnTo>
                  <a:lnTo>
                    <a:pt x="3864340" y="1428416"/>
                  </a:lnTo>
                  <a:lnTo>
                    <a:pt x="3882649" y="1230932"/>
                  </a:lnTo>
                  <a:lnTo>
                    <a:pt x="3900968" y="1472416"/>
                  </a:lnTo>
                  <a:lnTo>
                    <a:pt x="3919276" y="1221174"/>
                  </a:lnTo>
                  <a:lnTo>
                    <a:pt x="3937595" y="1297170"/>
                  </a:lnTo>
                  <a:lnTo>
                    <a:pt x="3955914" y="1430165"/>
                  </a:lnTo>
                  <a:lnTo>
                    <a:pt x="3974223" y="1248431"/>
                  </a:lnTo>
                  <a:lnTo>
                    <a:pt x="3992542" y="1288675"/>
                  </a:lnTo>
                  <a:lnTo>
                    <a:pt x="4010850" y="1113936"/>
                  </a:lnTo>
                  <a:lnTo>
                    <a:pt x="4029169" y="905701"/>
                  </a:lnTo>
                  <a:lnTo>
                    <a:pt x="4047477" y="722704"/>
                  </a:lnTo>
                  <a:lnTo>
                    <a:pt x="4065797" y="662716"/>
                  </a:lnTo>
                  <a:lnTo>
                    <a:pt x="4084105" y="563467"/>
                  </a:lnTo>
                  <a:lnTo>
                    <a:pt x="4102424" y="683464"/>
                  </a:lnTo>
                  <a:lnTo>
                    <a:pt x="4120743" y="529722"/>
                  </a:lnTo>
                  <a:lnTo>
                    <a:pt x="4139051" y="407476"/>
                  </a:lnTo>
                  <a:lnTo>
                    <a:pt x="4157371" y="259734"/>
                  </a:lnTo>
                  <a:lnTo>
                    <a:pt x="4175679" y="251486"/>
                  </a:lnTo>
                  <a:lnTo>
                    <a:pt x="4193998" y="201238"/>
                  </a:lnTo>
                  <a:lnTo>
                    <a:pt x="4212306" y="260235"/>
                  </a:lnTo>
                  <a:lnTo>
                    <a:pt x="4230625" y="208738"/>
                  </a:lnTo>
                  <a:lnTo>
                    <a:pt x="4248945" y="170490"/>
                  </a:lnTo>
                  <a:lnTo>
                    <a:pt x="4267253" y="140991"/>
                  </a:lnTo>
                  <a:lnTo>
                    <a:pt x="4285572" y="76995"/>
                  </a:lnTo>
                  <a:lnTo>
                    <a:pt x="4303881" y="80495"/>
                  </a:lnTo>
                  <a:lnTo>
                    <a:pt x="4322199" y="0"/>
                  </a:lnTo>
                  <a:lnTo>
                    <a:pt x="4340508" y="17999"/>
                  </a:lnTo>
                  <a:lnTo>
                    <a:pt x="4358827" y="82745"/>
                  </a:lnTo>
                  <a:lnTo>
                    <a:pt x="4377146" y="119493"/>
                  </a:lnTo>
                  <a:lnTo>
                    <a:pt x="4395454" y="180489"/>
                  </a:lnTo>
                  <a:lnTo>
                    <a:pt x="4413774" y="98744"/>
                  </a:lnTo>
                  <a:lnTo>
                    <a:pt x="4432082" y="191239"/>
                  </a:lnTo>
                  <a:lnTo>
                    <a:pt x="4450401" y="194989"/>
                  </a:lnTo>
                  <a:lnTo>
                    <a:pt x="4468709" y="283483"/>
                  </a:lnTo>
                  <a:lnTo>
                    <a:pt x="4487028" y="506221"/>
                  </a:lnTo>
                  <a:lnTo>
                    <a:pt x="4505337" y="691960"/>
                  </a:lnTo>
                  <a:lnTo>
                    <a:pt x="4523656" y="739954"/>
                  </a:lnTo>
                  <a:lnTo>
                    <a:pt x="4541975" y="701707"/>
                  </a:lnTo>
                  <a:lnTo>
                    <a:pt x="4560283" y="773451"/>
                  </a:lnTo>
                  <a:lnTo>
                    <a:pt x="4578602" y="893448"/>
                  </a:lnTo>
                  <a:lnTo>
                    <a:pt x="4596911" y="562970"/>
                  </a:lnTo>
                  <a:lnTo>
                    <a:pt x="4615230" y="543723"/>
                  </a:lnTo>
                  <a:lnTo>
                    <a:pt x="4633538" y="732452"/>
                  </a:lnTo>
                  <a:lnTo>
                    <a:pt x="4651857" y="881703"/>
                  </a:lnTo>
                  <a:lnTo>
                    <a:pt x="4670176" y="954947"/>
                  </a:lnTo>
                  <a:lnTo>
                    <a:pt x="4688485" y="993939"/>
                  </a:lnTo>
                  <a:lnTo>
                    <a:pt x="4706804" y="1075441"/>
                  </a:lnTo>
                  <a:lnTo>
                    <a:pt x="4725112" y="1214179"/>
                  </a:lnTo>
                  <a:lnTo>
                    <a:pt x="4743431" y="1331920"/>
                  </a:lnTo>
                  <a:lnTo>
                    <a:pt x="4761739" y="1391173"/>
                  </a:lnTo>
                  <a:lnTo>
                    <a:pt x="4780059" y="1317918"/>
                  </a:lnTo>
                  <a:lnTo>
                    <a:pt x="4816686" y="1657648"/>
                  </a:lnTo>
                  <a:lnTo>
                    <a:pt x="4835005" y="1738902"/>
                  </a:lnTo>
                  <a:lnTo>
                    <a:pt x="4853314" y="1870385"/>
                  </a:lnTo>
                  <a:lnTo>
                    <a:pt x="4871633" y="1800142"/>
                  </a:lnTo>
                  <a:lnTo>
                    <a:pt x="4889941" y="1702404"/>
                  </a:lnTo>
                  <a:lnTo>
                    <a:pt x="4908260" y="1726153"/>
                  </a:lnTo>
                  <a:lnTo>
                    <a:pt x="4926569" y="1793395"/>
                  </a:lnTo>
                  <a:lnTo>
                    <a:pt x="4944887" y="1755893"/>
                  </a:lnTo>
                  <a:lnTo>
                    <a:pt x="4963207" y="1730644"/>
                  </a:lnTo>
                  <a:lnTo>
                    <a:pt x="4981515" y="2098375"/>
                  </a:lnTo>
                  <a:lnTo>
                    <a:pt x="4999834" y="2073633"/>
                  </a:lnTo>
                  <a:lnTo>
                    <a:pt x="5018142" y="2029384"/>
                  </a:lnTo>
                  <a:lnTo>
                    <a:pt x="5036462" y="1939387"/>
                  </a:lnTo>
                  <a:lnTo>
                    <a:pt x="5054770" y="1827896"/>
                  </a:lnTo>
                  <a:lnTo>
                    <a:pt x="5073089" y="1949890"/>
                  </a:lnTo>
                  <a:lnTo>
                    <a:pt x="5091397" y="1821645"/>
                  </a:lnTo>
                  <a:lnTo>
                    <a:pt x="5109717" y="1735652"/>
                  </a:lnTo>
                  <a:lnTo>
                    <a:pt x="5128035" y="1437667"/>
                  </a:lnTo>
                  <a:lnTo>
                    <a:pt x="5146344" y="1478667"/>
                  </a:lnTo>
                  <a:lnTo>
                    <a:pt x="5164663" y="1663402"/>
                  </a:lnTo>
                  <a:lnTo>
                    <a:pt x="5201290" y="1774148"/>
                  </a:lnTo>
                  <a:lnTo>
                    <a:pt x="5219598" y="1851893"/>
                  </a:lnTo>
                  <a:lnTo>
                    <a:pt x="5237918" y="1918390"/>
                  </a:lnTo>
                  <a:lnTo>
                    <a:pt x="5256237" y="1824646"/>
                  </a:lnTo>
                  <a:lnTo>
                    <a:pt x="5274545" y="1824895"/>
                  </a:lnTo>
                  <a:lnTo>
                    <a:pt x="5292865" y="1892385"/>
                  </a:lnTo>
                  <a:lnTo>
                    <a:pt x="5311173" y="1983139"/>
                  </a:lnTo>
                  <a:lnTo>
                    <a:pt x="5329492" y="2157877"/>
                  </a:lnTo>
                  <a:lnTo>
                    <a:pt x="5347800" y="2262114"/>
                  </a:lnTo>
                  <a:lnTo>
                    <a:pt x="5366119" y="2113877"/>
                  </a:lnTo>
                  <a:lnTo>
                    <a:pt x="5384438" y="2037880"/>
                  </a:lnTo>
                  <a:lnTo>
                    <a:pt x="5402746" y="2068883"/>
                  </a:lnTo>
                  <a:lnTo>
                    <a:pt x="5421066" y="2025628"/>
                  </a:lnTo>
                  <a:lnTo>
                    <a:pt x="5439374" y="2088628"/>
                  </a:lnTo>
                  <a:lnTo>
                    <a:pt x="5457693" y="2052378"/>
                  </a:lnTo>
                  <a:lnTo>
                    <a:pt x="5476001" y="2137129"/>
                  </a:lnTo>
                  <a:lnTo>
                    <a:pt x="5476001" y="2137129"/>
                  </a:lnTo>
                </a:path>
              </a:pathLst>
            </a:custGeom>
            <a:noFill/>
            <a:ln w="21590" cap="sq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形状 53">
              <a:extLst>
                <a:ext uri="{FF2B5EF4-FFF2-40B4-BE49-F238E27FC236}">
                  <a16:creationId xmlns:a16="http://schemas.microsoft.com/office/drawing/2014/main" id="{2B4E3F0B-319B-9648-F147-0FC7C95D766C}"/>
                </a:ext>
              </a:extLst>
            </p:cNvPr>
            <p:cNvSpPr/>
            <p:nvPr/>
          </p:nvSpPr>
          <p:spPr>
            <a:xfrm>
              <a:off x="5183466" y="2691855"/>
              <a:ext cx="1293772" cy="242330"/>
            </a:xfrm>
            <a:custGeom>
              <a:avLst/>
              <a:gdLst>
                <a:gd name="connsiteX0" fmla="*/ 0 w 5476001"/>
                <a:gd name="connsiteY0" fmla="*/ 1416585 h 2720339"/>
                <a:gd name="connsiteX1" fmla="*/ 18308 w 5476001"/>
                <a:gd name="connsiteY1" fmla="*/ 1183499 h 2720339"/>
                <a:gd name="connsiteX2" fmla="*/ 36627 w 5476001"/>
                <a:gd name="connsiteY2" fmla="*/ 1244750 h 2720339"/>
                <a:gd name="connsiteX3" fmla="*/ 54936 w 5476001"/>
                <a:gd name="connsiteY3" fmla="*/ 1180725 h 2720339"/>
                <a:gd name="connsiteX4" fmla="*/ 73255 w 5476001"/>
                <a:gd name="connsiteY4" fmla="*/ 1334370 h 2720339"/>
                <a:gd name="connsiteX5" fmla="*/ 91563 w 5476001"/>
                <a:gd name="connsiteY5" fmla="*/ 1364445 h 2720339"/>
                <a:gd name="connsiteX6" fmla="*/ 109882 w 5476001"/>
                <a:gd name="connsiteY6" fmla="*/ 1297084 h 2720339"/>
                <a:gd name="connsiteX7" fmla="*/ 128201 w 5476001"/>
                <a:gd name="connsiteY7" fmla="*/ 1354632 h 2720339"/>
                <a:gd name="connsiteX8" fmla="*/ 146510 w 5476001"/>
                <a:gd name="connsiteY8" fmla="*/ 1052556 h 2720339"/>
                <a:gd name="connsiteX9" fmla="*/ 164829 w 5476001"/>
                <a:gd name="connsiteY9" fmla="*/ 1298714 h 2720339"/>
                <a:gd name="connsiteX10" fmla="*/ 183137 w 5476001"/>
                <a:gd name="connsiteY10" fmla="*/ 1374322 h 2720339"/>
                <a:gd name="connsiteX11" fmla="*/ 201456 w 5476001"/>
                <a:gd name="connsiteY11" fmla="*/ 1270248 h 2720339"/>
                <a:gd name="connsiteX12" fmla="*/ 219765 w 5476001"/>
                <a:gd name="connsiteY12" fmla="*/ 1249932 h 2720339"/>
                <a:gd name="connsiteX13" fmla="*/ 238084 w 5476001"/>
                <a:gd name="connsiteY13" fmla="*/ 1577797 h 2720339"/>
                <a:gd name="connsiteX14" fmla="*/ 256403 w 5476001"/>
                <a:gd name="connsiteY14" fmla="*/ 1712281 h 2720339"/>
                <a:gd name="connsiteX15" fmla="*/ 274711 w 5476001"/>
                <a:gd name="connsiteY15" fmla="*/ 1677845 h 2720339"/>
                <a:gd name="connsiteX16" fmla="*/ 293030 w 5476001"/>
                <a:gd name="connsiteY16" fmla="*/ 1728830 h 2720339"/>
                <a:gd name="connsiteX17" fmla="*/ 311339 w 5476001"/>
                <a:gd name="connsiteY17" fmla="*/ 1686470 h 2720339"/>
                <a:gd name="connsiteX18" fmla="*/ 329658 w 5476001"/>
                <a:gd name="connsiteY18" fmla="*/ 1595577 h 2720339"/>
                <a:gd name="connsiteX19" fmla="*/ 347966 w 5476001"/>
                <a:gd name="connsiteY19" fmla="*/ 1719352 h 2720339"/>
                <a:gd name="connsiteX20" fmla="*/ 366285 w 5476001"/>
                <a:gd name="connsiteY20" fmla="*/ 2090398 h 2720339"/>
                <a:gd name="connsiteX21" fmla="*/ 384593 w 5476001"/>
                <a:gd name="connsiteY21" fmla="*/ 2250812 h 2720339"/>
                <a:gd name="connsiteX22" fmla="*/ 402913 w 5476001"/>
                <a:gd name="connsiteY22" fmla="*/ 2007158 h 2720339"/>
                <a:gd name="connsiteX23" fmla="*/ 421232 w 5476001"/>
                <a:gd name="connsiteY23" fmla="*/ 1635022 h 2720339"/>
                <a:gd name="connsiteX24" fmla="*/ 439540 w 5476001"/>
                <a:gd name="connsiteY24" fmla="*/ 1636004 h 2720339"/>
                <a:gd name="connsiteX25" fmla="*/ 457859 w 5476001"/>
                <a:gd name="connsiteY25" fmla="*/ 1215053 h 2720339"/>
                <a:gd name="connsiteX26" fmla="*/ 476167 w 5476001"/>
                <a:gd name="connsiteY26" fmla="*/ 1203610 h 2720339"/>
                <a:gd name="connsiteX27" fmla="*/ 494487 w 5476001"/>
                <a:gd name="connsiteY27" fmla="*/ 1152453 h 2720339"/>
                <a:gd name="connsiteX28" fmla="*/ 512795 w 5476001"/>
                <a:gd name="connsiteY28" fmla="*/ 835468 h 2720339"/>
                <a:gd name="connsiteX29" fmla="*/ 531114 w 5476001"/>
                <a:gd name="connsiteY29" fmla="*/ 972953 h 2720339"/>
                <a:gd name="connsiteX30" fmla="*/ 549433 w 5476001"/>
                <a:gd name="connsiteY30" fmla="*/ 705572 h 2720339"/>
                <a:gd name="connsiteX31" fmla="*/ 567741 w 5476001"/>
                <a:gd name="connsiteY31" fmla="*/ 905960 h 2720339"/>
                <a:gd name="connsiteX32" fmla="*/ 586061 w 5476001"/>
                <a:gd name="connsiteY32" fmla="*/ 735021 h 2720339"/>
                <a:gd name="connsiteX33" fmla="*/ 604369 w 5476001"/>
                <a:gd name="connsiteY33" fmla="*/ 1024068 h 2720339"/>
                <a:gd name="connsiteX34" fmla="*/ 622688 w 5476001"/>
                <a:gd name="connsiteY34" fmla="*/ 1197274 h 2720339"/>
                <a:gd name="connsiteX35" fmla="*/ 640996 w 5476001"/>
                <a:gd name="connsiteY35" fmla="*/ 1178026 h 2720339"/>
                <a:gd name="connsiteX36" fmla="*/ 659315 w 5476001"/>
                <a:gd name="connsiteY36" fmla="*/ 976052 h 2720339"/>
                <a:gd name="connsiteX37" fmla="*/ 677635 w 5476001"/>
                <a:gd name="connsiteY37" fmla="*/ 1200911 h 2720339"/>
                <a:gd name="connsiteX38" fmla="*/ 695943 w 5476001"/>
                <a:gd name="connsiteY38" fmla="*/ 1362405 h 2720339"/>
                <a:gd name="connsiteX39" fmla="*/ 714262 w 5476001"/>
                <a:gd name="connsiteY39" fmla="*/ 1336000 h 2720339"/>
                <a:gd name="connsiteX40" fmla="*/ 732570 w 5476001"/>
                <a:gd name="connsiteY40" fmla="*/ 1432205 h 2720339"/>
                <a:gd name="connsiteX41" fmla="*/ 750889 w 5476001"/>
                <a:gd name="connsiteY41" fmla="*/ 1637720 h 2720339"/>
                <a:gd name="connsiteX42" fmla="*/ 769198 w 5476001"/>
                <a:gd name="connsiteY42" fmla="*/ 1365643 h 2720339"/>
                <a:gd name="connsiteX43" fmla="*/ 787517 w 5476001"/>
                <a:gd name="connsiteY43" fmla="*/ 1518403 h 2720339"/>
                <a:gd name="connsiteX44" fmla="*/ 805825 w 5476001"/>
                <a:gd name="connsiteY44" fmla="*/ 1489052 h 2720339"/>
                <a:gd name="connsiteX45" fmla="*/ 824144 w 5476001"/>
                <a:gd name="connsiteY45" fmla="*/ 1598794 h 2720339"/>
                <a:gd name="connsiteX46" fmla="*/ 842464 w 5476001"/>
                <a:gd name="connsiteY46" fmla="*/ 1693239 h 2720339"/>
                <a:gd name="connsiteX47" fmla="*/ 860772 w 5476001"/>
                <a:gd name="connsiteY47" fmla="*/ 1511494 h 2720339"/>
                <a:gd name="connsiteX48" fmla="*/ 879091 w 5476001"/>
                <a:gd name="connsiteY48" fmla="*/ 1813819 h 2720339"/>
                <a:gd name="connsiteX49" fmla="*/ 897399 w 5476001"/>
                <a:gd name="connsiteY49" fmla="*/ 1923475 h 2720339"/>
                <a:gd name="connsiteX50" fmla="*/ 915718 w 5476001"/>
                <a:gd name="connsiteY50" fmla="*/ 1675049 h 2720339"/>
                <a:gd name="connsiteX51" fmla="*/ 934027 w 5476001"/>
                <a:gd name="connsiteY51" fmla="*/ 1848039 h 2720339"/>
                <a:gd name="connsiteX52" fmla="*/ 952346 w 5476001"/>
                <a:gd name="connsiteY52" fmla="*/ 1800714 h 2720339"/>
                <a:gd name="connsiteX53" fmla="*/ 970665 w 5476001"/>
                <a:gd name="connsiteY53" fmla="*/ 1890053 h 2720339"/>
                <a:gd name="connsiteX54" fmla="*/ 988973 w 5476001"/>
                <a:gd name="connsiteY54" fmla="*/ 1791355 h 2720339"/>
                <a:gd name="connsiteX55" fmla="*/ 1007292 w 5476001"/>
                <a:gd name="connsiteY55" fmla="*/ 1551123 h 2720339"/>
                <a:gd name="connsiteX56" fmla="*/ 1025601 w 5476001"/>
                <a:gd name="connsiteY56" fmla="*/ 1673560 h 2720339"/>
                <a:gd name="connsiteX57" fmla="*/ 1043920 w 5476001"/>
                <a:gd name="connsiteY57" fmla="*/ 1708190 h 2720339"/>
                <a:gd name="connsiteX58" fmla="*/ 1062228 w 5476001"/>
                <a:gd name="connsiteY58" fmla="*/ 1973380 h 2720339"/>
                <a:gd name="connsiteX59" fmla="*/ 1080547 w 5476001"/>
                <a:gd name="connsiteY59" fmla="*/ 1808778 h 2720339"/>
                <a:gd name="connsiteX60" fmla="*/ 1098866 w 5476001"/>
                <a:gd name="connsiteY60" fmla="*/ 2248760 h 2720339"/>
                <a:gd name="connsiteX61" fmla="*/ 1117175 w 5476001"/>
                <a:gd name="connsiteY61" fmla="*/ 2058952 h 2720339"/>
                <a:gd name="connsiteX62" fmla="*/ 1135494 w 5476001"/>
                <a:gd name="connsiteY62" fmla="*/ 2534947 h 2720339"/>
                <a:gd name="connsiteX63" fmla="*/ 1153802 w 5476001"/>
                <a:gd name="connsiteY63" fmla="*/ 2500835 h 2720339"/>
                <a:gd name="connsiteX64" fmla="*/ 1172121 w 5476001"/>
                <a:gd name="connsiteY64" fmla="*/ 2014325 h 2720339"/>
                <a:gd name="connsiteX65" fmla="*/ 1190429 w 5476001"/>
                <a:gd name="connsiteY65" fmla="*/ 1625457 h 2720339"/>
                <a:gd name="connsiteX66" fmla="*/ 1208749 w 5476001"/>
                <a:gd name="connsiteY66" fmla="*/ 1661167 h 2720339"/>
                <a:gd name="connsiteX67" fmla="*/ 1227057 w 5476001"/>
                <a:gd name="connsiteY67" fmla="*/ 1751478 h 2720339"/>
                <a:gd name="connsiteX68" fmla="*/ 1245376 w 5476001"/>
                <a:gd name="connsiteY68" fmla="*/ 1906559 h 2720339"/>
                <a:gd name="connsiteX69" fmla="*/ 1263695 w 5476001"/>
                <a:gd name="connsiteY69" fmla="*/ 1849788 h 2720339"/>
                <a:gd name="connsiteX70" fmla="*/ 1282003 w 5476001"/>
                <a:gd name="connsiteY70" fmla="*/ 1821181 h 2720339"/>
                <a:gd name="connsiteX71" fmla="*/ 1300323 w 5476001"/>
                <a:gd name="connsiteY71" fmla="*/ 2161666 h 2720339"/>
                <a:gd name="connsiteX72" fmla="*/ 1318631 w 5476001"/>
                <a:gd name="connsiteY72" fmla="*/ 1984715 h 2720339"/>
                <a:gd name="connsiteX73" fmla="*/ 1336950 w 5476001"/>
                <a:gd name="connsiteY73" fmla="*/ 2062320 h 2720339"/>
                <a:gd name="connsiteX74" fmla="*/ 1355258 w 5476001"/>
                <a:gd name="connsiteY74" fmla="*/ 1886718 h 2720339"/>
                <a:gd name="connsiteX75" fmla="*/ 1373577 w 5476001"/>
                <a:gd name="connsiteY75" fmla="*/ 1739604 h 2720339"/>
                <a:gd name="connsiteX76" fmla="*/ 1391897 w 5476001"/>
                <a:gd name="connsiteY76" fmla="*/ 1557978 h 2720339"/>
                <a:gd name="connsiteX77" fmla="*/ 1410205 w 5476001"/>
                <a:gd name="connsiteY77" fmla="*/ 1155400 h 2720339"/>
                <a:gd name="connsiteX78" fmla="*/ 1428524 w 5476001"/>
                <a:gd name="connsiteY78" fmla="*/ 1164478 h 2720339"/>
                <a:gd name="connsiteX79" fmla="*/ 1446832 w 5476001"/>
                <a:gd name="connsiteY79" fmla="*/ 1098888 h 2720339"/>
                <a:gd name="connsiteX80" fmla="*/ 1465152 w 5476001"/>
                <a:gd name="connsiteY80" fmla="*/ 1147595 h 2720339"/>
                <a:gd name="connsiteX81" fmla="*/ 1483460 w 5476001"/>
                <a:gd name="connsiteY81" fmla="*/ 938377 h 2720339"/>
                <a:gd name="connsiteX82" fmla="*/ 1501779 w 5476001"/>
                <a:gd name="connsiteY82" fmla="*/ 1328336 h 2720339"/>
                <a:gd name="connsiteX83" fmla="*/ 1520087 w 5476001"/>
                <a:gd name="connsiteY83" fmla="*/ 1220893 h 2720339"/>
                <a:gd name="connsiteX84" fmla="*/ 1538406 w 5476001"/>
                <a:gd name="connsiteY84" fmla="*/ 1220288 h 2720339"/>
                <a:gd name="connsiteX85" fmla="*/ 1556725 w 5476001"/>
                <a:gd name="connsiteY85" fmla="*/ 1144022 h 2720339"/>
                <a:gd name="connsiteX86" fmla="*/ 1575034 w 5476001"/>
                <a:gd name="connsiteY86" fmla="*/ 1259766 h 2720339"/>
                <a:gd name="connsiteX87" fmla="*/ 1593353 w 5476001"/>
                <a:gd name="connsiteY87" fmla="*/ 979279 h 2720339"/>
                <a:gd name="connsiteX88" fmla="*/ 1611661 w 5476001"/>
                <a:gd name="connsiteY88" fmla="*/ 1088039 h 2720339"/>
                <a:gd name="connsiteX89" fmla="*/ 1629980 w 5476001"/>
                <a:gd name="connsiteY89" fmla="*/ 1054089 h 2720339"/>
                <a:gd name="connsiteX90" fmla="*/ 1648288 w 5476001"/>
                <a:gd name="connsiteY90" fmla="*/ 1158023 h 2720339"/>
                <a:gd name="connsiteX91" fmla="*/ 1666608 w 5476001"/>
                <a:gd name="connsiteY91" fmla="*/ 1048497 h 2720339"/>
                <a:gd name="connsiteX92" fmla="*/ 1684927 w 5476001"/>
                <a:gd name="connsiteY92" fmla="*/ 1031916 h 2720339"/>
                <a:gd name="connsiteX93" fmla="*/ 1703235 w 5476001"/>
                <a:gd name="connsiteY93" fmla="*/ 673500 h 2720339"/>
                <a:gd name="connsiteX94" fmla="*/ 1721554 w 5476001"/>
                <a:gd name="connsiteY94" fmla="*/ 649524 h 2720339"/>
                <a:gd name="connsiteX95" fmla="*/ 1739862 w 5476001"/>
                <a:gd name="connsiteY95" fmla="*/ 759450 h 2720339"/>
                <a:gd name="connsiteX96" fmla="*/ 1758182 w 5476001"/>
                <a:gd name="connsiteY96" fmla="*/ 550944 h 2720339"/>
                <a:gd name="connsiteX97" fmla="*/ 1776490 w 5476001"/>
                <a:gd name="connsiteY97" fmla="*/ 551106 h 2720339"/>
                <a:gd name="connsiteX98" fmla="*/ 1794809 w 5476001"/>
                <a:gd name="connsiteY98" fmla="*/ 744056 h 2720339"/>
                <a:gd name="connsiteX99" fmla="*/ 1813128 w 5476001"/>
                <a:gd name="connsiteY99" fmla="*/ 602588 h 2720339"/>
                <a:gd name="connsiteX100" fmla="*/ 1831436 w 5476001"/>
                <a:gd name="connsiteY100" fmla="*/ 510021 h 2720339"/>
                <a:gd name="connsiteX101" fmla="*/ 1849756 w 5476001"/>
                <a:gd name="connsiteY101" fmla="*/ 799478 h 2720339"/>
                <a:gd name="connsiteX102" fmla="*/ 1868064 w 5476001"/>
                <a:gd name="connsiteY102" fmla="*/ 864183 h 2720339"/>
                <a:gd name="connsiteX103" fmla="*/ 1886383 w 5476001"/>
                <a:gd name="connsiteY103" fmla="*/ 512881 h 2720339"/>
                <a:gd name="connsiteX104" fmla="*/ 1904691 w 5476001"/>
                <a:gd name="connsiteY104" fmla="*/ 317884 h 2720339"/>
                <a:gd name="connsiteX105" fmla="*/ 1923010 w 5476001"/>
                <a:gd name="connsiteY105" fmla="*/ 634336 h 2720339"/>
                <a:gd name="connsiteX106" fmla="*/ 1941319 w 5476001"/>
                <a:gd name="connsiteY106" fmla="*/ 562236 h 2720339"/>
                <a:gd name="connsiteX107" fmla="*/ 1959638 w 5476001"/>
                <a:gd name="connsiteY107" fmla="*/ 696008 h 2720339"/>
                <a:gd name="connsiteX108" fmla="*/ 1977957 w 5476001"/>
                <a:gd name="connsiteY108" fmla="*/ 805458 h 2720339"/>
                <a:gd name="connsiteX109" fmla="*/ 1996265 w 5476001"/>
                <a:gd name="connsiteY109" fmla="*/ 867789 h 2720339"/>
                <a:gd name="connsiteX110" fmla="*/ 2014584 w 5476001"/>
                <a:gd name="connsiteY110" fmla="*/ 1053430 h 2720339"/>
                <a:gd name="connsiteX111" fmla="*/ 2032893 w 5476001"/>
                <a:gd name="connsiteY111" fmla="*/ 1016965 h 2720339"/>
                <a:gd name="connsiteX112" fmla="*/ 2051212 w 5476001"/>
                <a:gd name="connsiteY112" fmla="*/ 1022211 h 2720339"/>
                <a:gd name="connsiteX113" fmla="*/ 2069520 w 5476001"/>
                <a:gd name="connsiteY113" fmla="*/ 750976 h 2720339"/>
                <a:gd name="connsiteX114" fmla="*/ 2087839 w 5476001"/>
                <a:gd name="connsiteY114" fmla="*/ 1215603 h 2720339"/>
                <a:gd name="connsiteX115" fmla="*/ 2106159 w 5476001"/>
                <a:gd name="connsiteY115" fmla="*/ 1179753 h 2720339"/>
                <a:gd name="connsiteX116" fmla="*/ 2124467 w 5476001"/>
                <a:gd name="connsiteY116" fmla="*/ 1424476 h 2720339"/>
                <a:gd name="connsiteX117" fmla="*/ 2142786 w 5476001"/>
                <a:gd name="connsiteY117" fmla="*/ 1171365 h 2720339"/>
                <a:gd name="connsiteX118" fmla="*/ 2161095 w 5476001"/>
                <a:gd name="connsiteY118" fmla="*/ 1312575 h 2720339"/>
                <a:gd name="connsiteX119" fmla="*/ 2179414 w 5476001"/>
                <a:gd name="connsiteY119" fmla="*/ 1199929 h 2720339"/>
                <a:gd name="connsiteX120" fmla="*/ 2197722 w 5476001"/>
                <a:gd name="connsiteY120" fmla="*/ 1413357 h 2720339"/>
                <a:gd name="connsiteX121" fmla="*/ 2216041 w 5476001"/>
                <a:gd name="connsiteY121" fmla="*/ 1303809 h 2720339"/>
                <a:gd name="connsiteX122" fmla="*/ 2234349 w 5476001"/>
                <a:gd name="connsiteY122" fmla="*/ 1093847 h 2720339"/>
                <a:gd name="connsiteX123" fmla="*/ 2252668 w 5476001"/>
                <a:gd name="connsiteY123" fmla="*/ 1265358 h 2720339"/>
                <a:gd name="connsiteX124" fmla="*/ 2270988 w 5476001"/>
                <a:gd name="connsiteY124" fmla="*/ 1272612 h 2720339"/>
                <a:gd name="connsiteX125" fmla="*/ 2289296 w 5476001"/>
                <a:gd name="connsiteY125" fmla="*/ 1404829 h 2720339"/>
                <a:gd name="connsiteX126" fmla="*/ 2307615 w 5476001"/>
                <a:gd name="connsiteY126" fmla="*/ 1366215 h 2720339"/>
                <a:gd name="connsiteX127" fmla="*/ 2325923 w 5476001"/>
                <a:gd name="connsiteY127" fmla="*/ 1221184 h 2720339"/>
                <a:gd name="connsiteX128" fmla="*/ 2344242 w 5476001"/>
                <a:gd name="connsiteY128" fmla="*/ 1255556 h 2720339"/>
                <a:gd name="connsiteX129" fmla="*/ 2362551 w 5476001"/>
                <a:gd name="connsiteY129" fmla="*/ 1234149 h 2720339"/>
                <a:gd name="connsiteX130" fmla="*/ 2380870 w 5476001"/>
                <a:gd name="connsiteY130" fmla="*/ 1305655 h 2720339"/>
                <a:gd name="connsiteX131" fmla="*/ 2399189 w 5476001"/>
                <a:gd name="connsiteY131" fmla="*/ 1270237 h 2720339"/>
                <a:gd name="connsiteX132" fmla="*/ 2417497 w 5476001"/>
                <a:gd name="connsiteY132" fmla="*/ 1647295 h 2720339"/>
                <a:gd name="connsiteX133" fmla="*/ 2435816 w 5476001"/>
                <a:gd name="connsiteY133" fmla="*/ 1507856 h 2720339"/>
                <a:gd name="connsiteX134" fmla="*/ 2454125 w 5476001"/>
                <a:gd name="connsiteY134" fmla="*/ 1538676 h 2720339"/>
                <a:gd name="connsiteX135" fmla="*/ 2472444 w 5476001"/>
                <a:gd name="connsiteY135" fmla="*/ 1677262 h 2720339"/>
                <a:gd name="connsiteX136" fmla="*/ 2490752 w 5476001"/>
                <a:gd name="connsiteY136" fmla="*/ 1535319 h 2720339"/>
                <a:gd name="connsiteX137" fmla="*/ 2509071 w 5476001"/>
                <a:gd name="connsiteY137" fmla="*/ 1413886 h 2720339"/>
                <a:gd name="connsiteX138" fmla="*/ 2527390 w 5476001"/>
                <a:gd name="connsiteY138" fmla="*/ 1271673 h 2720339"/>
                <a:gd name="connsiteX139" fmla="*/ 2545699 w 5476001"/>
                <a:gd name="connsiteY139" fmla="*/ 1393181 h 2720339"/>
                <a:gd name="connsiteX140" fmla="*/ 2564018 w 5476001"/>
                <a:gd name="connsiteY140" fmla="*/ 1397067 h 2720339"/>
                <a:gd name="connsiteX141" fmla="*/ 2582326 w 5476001"/>
                <a:gd name="connsiteY141" fmla="*/ 1477479 h 2720339"/>
                <a:gd name="connsiteX142" fmla="*/ 2600645 w 5476001"/>
                <a:gd name="connsiteY142" fmla="*/ 1687788 h 2720339"/>
                <a:gd name="connsiteX143" fmla="*/ 2618953 w 5476001"/>
                <a:gd name="connsiteY143" fmla="*/ 1799451 h 2720339"/>
                <a:gd name="connsiteX144" fmla="*/ 2637273 w 5476001"/>
                <a:gd name="connsiteY144" fmla="*/ 1997464 h 2720339"/>
                <a:gd name="connsiteX145" fmla="*/ 2655581 w 5476001"/>
                <a:gd name="connsiteY145" fmla="*/ 2078200 h 2720339"/>
                <a:gd name="connsiteX146" fmla="*/ 2673900 w 5476001"/>
                <a:gd name="connsiteY146" fmla="*/ 2024397 h 2720339"/>
                <a:gd name="connsiteX147" fmla="*/ 2692219 w 5476001"/>
                <a:gd name="connsiteY147" fmla="*/ 1714149 h 2720339"/>
                <a:gd name="connsiteX148" fmla="*/ 2710527 w 5476001"/>
                <a:gd name="connsiteY148" fmla="*/ 1958040 h 2720339"/>
                <a:gd name="connsiteX149" fmla="*/ 2728847 w 5476001"/>
                <a:gd name="connsiteY149" fmla="*/ 1985859 h 2720339"/>
                <a:gd name="connsiteX150" fmla="*/ 2747155 w 5476001"/>
                <a:gd name="connsiteY150" fmla="*/ 1728344 h 2720339"/>
                <a:gd name="connsiteX151" fmla="*/ 2765474 w 5476001"/>
                <a:gd name="connsiteY151" fmla="*/ 1719644 h 2720339"/>
                <a:gd name="connsiteX152" fmla="*/ 2783782 w 5476001"/>
                <a:gd name="connsiteY152" fmla="*/ 2115852 h 2720339"/>
                <a:gd name="connsiteX153" fmla="*/ 2802101 w 5476001"/>
                <a:gd name="connsiteY153" fmla="*/ 1837007 h 2720339"/>
                <a:gd name="connsiteX154" fmla="*/ 2820421 w 5476001"/>
                <a:gd name="connsiteY154" fmla="*/ 2149608 h 2720339"/>
                <a:gd name="connsiteX155" fmla="*/ 2838729 w 5476001"/>
                <a:gd name="connsiteY155" fmla="*/ 2104917 h 2720339"/>
                <a:gd name="connsiteX156" fmla="*/ 2857048 w 5476001"/>
                <a:gd name="connsiteY156" fmla="*/ 2225217 h 2720339"/>
                <a:gd name="connsiteX157" fmla="*/ 2875356 w 5476001"/>
                <a:gd name="connsiteY157" fmla="*/ 2118508 h 2720339"/>
                <a:gd name="connsiteX158" fmla="*/ 2893675 w 5476001"/>
                <a:gd name="connsiteY158" fmla="*/ 1862580 h 2720339"/>
                <a:gd name="connsiteX159" fmla="*/ 2911984 w 5476001"/>
                <a:gd name="connsiteY159" fmla="*/ 1777116 h 2720339"/>
                <a:gd name="connsiteX160" fmla="*/ 2930303 w 5476001"/>
                <a:gd name="connsiteY160" fmla="*/ 2047606 h 2720339"/>
                <a:gd name="connsiteX161" fmla="*/ 2948611 w 5476001"/>
                <a:gd name="connsiteY161" fmla="*/ 2014023 h 2720339"/>
                <a:gd name="connsiteX162" fmla="*/ 2966930 w 5476001"/>
                <a:gd name="connsiteY162" fmla="*/ 1727653 h 2720339"/>
                <a:gd name="connsiteX163" fmla="*/ 2985249 w 5476001"/>
                <a:gd name="connsiteY163" fmla="*/ 1914925 h 2720339"/>
                <a:gd name="connsiteX164" fmla="*/ 3003558 w 5476001"/>
                <a:gd name="connsiteY164" fmla="*/ 1947882 h 2720339"/>
                <a:gd name="connsiteX165" fmla="*/ 3021877 w 5476001"/>
                <a:gd name="connsiteY165" fmla="*/ 2720340 h 2720339"/>
                <a:gd name="connsiteX166" fmla="*/ 3040185 w 5476001"/>
                <a:gd name="connsiteY166" fmla="*/ 2303448 h 2720339"/>
                <a:gd name="connsiteX167" fmla="*/ 3058504 w 5476001"/>
                <a:gd name="connsiteY167" fmla="*/ 1972948 h 2720339"/>
                <a:gd name="connsiteX168" fmla="*/ 3076812 w 5476001"/>
                <a:gd name="connsiteY168" fmla="*/ 1842577 h 2720339"/>
                <a:gd name="connsiteX169" fmla="*/ 3095132 w 5476001"/>
                <a:gd name="connsiteY169" fmla="*/ 1758246 h 2720339"/>
                <a:gd name="connsiteX170" fmla="*/ 3113451 w 5476001"/>
                <a:gd name="connsiteY170" fmla="*/ 1942668 h 2720339"/>
                <a:gd name="connsiteX171" fmla="*/ 3131759 w 5476001"/>
                <a:gd name="connsiteY171" fmla="*/ 1817695 h 2720339"/>
                <a:gd name="connsiteX172" fmla="*/ 3150078 w 5476001"/>
                <a:gd name="connsiteY172" fmla="*/ 1473787 h 2720339"/>
                <a:gd name="connsiteX173" fmla="*/ 3168386 w 5476001"/>
                <a:gd name="connsiteY173" fmla="*/ 1543620 h 2720339"/>
                <a:gd name="connsiteX174" fmla="*/ 3186706 w 5476001"/>
                <a:gd name="connsiteY174" fmla="*/ 1839511 h 2720339"/>
                <a:gd name="connsiteX175" fmla="*/ 3205014 w 5476001"/>
                <a:gd name="connsiteY175" fmla="*/ 1752460 h 2720339"/>
                <a:gd name="connsiteX176" fmla="*/ 3223333 w 5476001"/>
                <a:gd name="connsiteY176" fmla="*/ 1462625 h 2720339"/>
                <a:gd name="connsiteX177" fmla="*/ 3241652 w 5476001"/>
                <a:gd name="connsiteY177" fmla="*/ 1867773 h 2720339"/>
                <a:gd name="connsiteX178" fmla="*/ 3259960 w 5476001"/>
                <a:gd name="connsiteY178" fmla="*/ 1821969 h 2720339"/>
                <a:gd name="connsiteX179" fmla="*/ 3278280 w 5476001"/>
                <a:gd name="connsiteY179" fmla="*/ 2005452 h 2720339"/>
                <a:gd name="connsiteX180" fmla="*/ 3296588 w 5476001"/>
                <a:gd name="connsiteY180" fmla="*/ 1613701 h 2720339"/>
                <a:gd name="connsiteX181" fmla="*/ 3314907 w 5476001"/>
                <a:gd name="connsiteY181" fmla="*/ 1678428 h 2720339"/>
                <a:gd name="connsiteX182" fmla="*/ 3333215 w 5476001"/>
                <a:gd name="connsiteY182" fmla="*/ 1600607 h 2720339"/>
                <a:gd name="connsiteX183" fmla="*/ 3351534 w 5476001"/>
                <a:gd name="connsiteY183" fmla="*/ 1771578 h 2720339"/>
                <a:gd name="connsiteX184" fmla="*/ 3369843 w 5476001"/>
                <a:gd name="connsiteY184" fmla="*/ 2012706 h 2720339"/>
                <a:gd name="connsiteX185" fmla="*/ 3388162 w 5476001"/>
                <a:gd name="connsiteY185" fmla="*/ 2208873 h 2720339"/>
                <a:gd name="connsiteX186" fmla="*/ 3406481 w 5476001"/>
                <a:gd name="connsiteY186" fmla="*/ 2281545 h 2720339"/>
                <a:gd name="connsiteX187" fmla="*/ 3424789 w 5476001"/>
                <a:gd name="connsiteY187" fmla="*/ 2156409 h 2720339"/>
                <a:gd name="connsiteX188" fmla="*/ 3443108 w 5476001"/>
                <a:gd name="connsiteY188" fmla="*/ 1571957 h 2720339"/>
                <a:gd name="connsiteX189" fmla="*/ 3461417 w 5476001"/>
                <a:gd name="connsiteY189" fmla="*/ 1773888 h 2720339"/>
                <a:gd name="connsiteX190" fmla="*/ 3479736 w 5476001"/>
                <a:gd name="connsiteY190" fmla="*/ 1546351 h 2720339"/>
                <a:gd name="connsiteX191" fmla="*/ 3498044 w 5476001"/>
                <a:gd name="connsiteY191" fmla="*/ 1547625 h 2720339"/>
                <a:gd name="connsiteX192" fmla="*/ 3516363 w 5476001"/>
                <a:gd name="connsiteY192" fmla="*/ 1481441 h 2720339"/>
                <a:gd name="connsiteX193" fmla="*/ 3534683 w 5476001"/>
                <a:gd name="connsiteY193" fmla="*/ 1239687 h 2720339"/>
                <a:gd name="connsiteX194" fmla="*/ 3552991 w 5476001"/>
                <a:gd name="connsiteY194" fmla="*/ 1569496 h 2720339"/>
                <a:gd name="connsiteX195" fmla="*/ 3571310 w 5476001"/>
                <a:gd name="connsiteY195" fmla="*/ 1667914 h 2720339"/>
                <a:gd name="connsiteX196" fmla="*/ 3589618 w 5476001"/>
                <a:gd name="connsiteY196" fmla="*/ 1596915 h 2720339"/>
                <a:gd name="connsiteX197" fmla="*/ 3607937 w 5476001"/>
                <a:gd name="connsiteY197" fmla="*/ 1587156 h 2720339"/>
                <a:gd name="connsiteX198" fmla="*/ 3626246 w 5476001"/>
                <a:gd name="connsiteY198" fmla="*/ 1962347 h 2720339"/>
                <a:gd name="connsiteX199" fmla="*/ 3644565 w 5476001"/>
                <a:gd name="connsiteY199" fmla="*/ 2199071 h 2720339"/>
                <a:gd name="connsiteX200" fmla="*/ 3662873 w 5476001"/>
                <a:gd name="connsiteY200" fmla="*/ 2257181 h 2720339"/>
                <a:gd name="connsiteX201" fmla="*/ 3681192 w 5476001"/>
                <a:gd name="connsiteY201" fmla="*/ 1978141 h 2720339"/>
                <a:gd name="connsiteX202" fmla="*/ 3699511 w 5476001"/>
                <a:gd name="connsiteY202" fmla="*/ 1917613 h 2720339"/>
                <a:gd name="connsiteX203" fmla="*/ 3717820 w 5476001"/>
                <a:gd name="connsiteY203" fmla="*/ 1742130 h 2720339"/>
                <a:gd name="connsiteX204" fmla="*/ 3736139 w 5476001"/>
                <a:gd name="connsiteY204" fmla="*/ 1746793 h 2720339"/>
                <a:gd name="connsiteX205" fmla="*/ 3754447 w 5476001"/>
                <a:gd name="connsiteY205" fmla="*/ 1706063 h 2720339"/>
                <a:gd name="connsiteX206" fmla="*/ 3772766 w 5476001"/>
                <a:gd name="connsiteY206" fmla="*/ 1864221 h 2720339"/>
                <a:gd name="connsiteX207" fmla="*/ 3791075 w 5476001"/>
                <a:gd name="connsiteY207" fmla="*/ 1681516 h 2720339"/>
                <a:gd name="connsiteX208" fmla="*/ 3809394 w 5476001"/>
                <a:gd name="connsiteY208" fmla="*/ 1582104 h 2720339"/>
                <a:gd name="connsiteX209" fmla="*/ 3827713 w 5476001"/>
                <a:gd name="connsiteY209" fmla="*/ 1680069 h 2720339"/>
                <a:gd name="connsiteX210" fmla="*/ 3846021 w 5476001"/>
                <a:gd name="connsiteY210" fmla="*/ 1411155 h 2720339"/>
                <a:gd name="connsiteX211" fmla="*/ 3864340 w 5476001"/>
                <a:gd name="connsiteY211" fmla="*/ 1519396 h 2720339"/>
                <a:gd name="connsiteX212" fmla="*/ 3882649 w 5476001"/>
                <a:gd name="connsiteY212" fmla="*/ 1597207 h 2720339"/>
                <a:gd name="connsiteX213" fmla="*/ 3900968 w 5476001"/>
                <a:gd name="connsiteY213" fmla="*/ 2254482 h 2720339"/>
                <a:gd name="connsiteX214" fmla="*/ 3919276 w 5476001"/>
                <a:gd name="connsiteY214" fmla="*/ 1709971 h 2720339"/>
                <a:gd name="connsiteX215" fmla="*/ 3937595 w 5476001"/>
                <a:gd name="connsiteY215" fmla="*/ 1837644 h 2720339"/>
                <a:gd name="connsiteX216" fmla="*/ 3955914 w 5476001"/>
                <a:gd name="connsiteY216" fmla="*/ 1938998 h 2720339"/>
                <a:gd name="connsiteX217" fmla="*/ 3974223 w 5476001"/>
                <a:gd name="connsiteY217" fmla="*/ 1977568 h 2720339"/>
                <a:gd name="connsiteX218" fmla="*/ 3992542 w 5476001"/>
                <a:gd name="connsiteY218" fmla="*/ 2054278 h 2720339"/>
                <a:gd name="connsiteX219" fmla="*/ 4010850 w 5476001"/>
                <a:gd name="connsiteY219" fmla="*/ 2592959 h 2720339"/>
                <a:gd name="connsiteX220" fmla="*/ 4029169 w 5476001"/>
                <a:gd name="connsiteY220" fmla="*/ 2324617 h 2720339"/>
                <a:gd name="connsiteX221" fmla="*/ 4047477 w 5476001"/>
                <a:gd name="connsiteY221" fmla="*/ 2451242 h 2720339"/>
                <a:gd name="connsiteX222" fmla="*/ 4065797 w 5476001"/>
                <a:gd name="connsiteY222" fmla="*/ 2131052 h 2720339"/>
                <a:gd name="connsiteX223" fmla="*/ 4084105 w 5476001"/>
                <a:gd name="connsiteY223" fmla="*/ 2077940 h 2720339"/>
                <a:gd name="connsiteX224" fmla="*/ 4102424 w 5476001"/>
                <a:gd name="connsiteY224" fmla="*/ 2189388 h 2720339"/>
                <a:gd name="connsiteX225" fmla="*/ 4120743 w 5476001"/>
                <a:gd name="connsiteY225" fmla="*/ 2447173 h 2720339"/>
                <a:gd name="connsiteX226" fmla="*/ 4139051 w 5476001"/>
                <a:gd name="connsiteY226" fmla="*/ 2345408 h 2720339"/>
                <a:gd name="connsiteX227" fmla="*/ 4157371 w 5476001"/>
                <a:gd name="connsiteY227" fmla="*/ 2435978 h 2720339"/>
                <a:gd name="connsiteX228" fmla="*/ 4175679 w 5476001"/>
                <a:gd name="connsiteY228" fmla="*/ 2275856 h 2720339"/>
                <a:gd name="connsiteX229" fmla="*/ 4193998 w 5476001"/>
                <a:gd name="connsiteY229" fmla="*/ 1943877 h 2720339"/>
                <a:gd name="connsiteX230" fmla="*/ 4212306 w 5476001"/>
                <a:gd name="connsiteY230" fmla="*/ 1840051 h 2720339"/>
                <a:gd name="connsiteX231" fmla="*/ 4230625 w 5476001"/>
                <a:gd name="connsiteY231" fmla="*/ 1434235 h 2720339"/>
                <a:gd name="connsiteX232" fmla="*/ 4248945 w 5476001"/>
                <a:gd name="connsiteY232" fmla="*/ 1385214 h 2720339"/>
                <a:gd name="connsiteX233" fmla="*/ 4267253 w 5476001"/>
                <a:gd name="connsiteY233" fmla="*/ 1508234 h 2720339"/>
                <a:gd name="connsiteX234" fmla="*/ 4303881 w 5476001"/>
                <a:gd name="connsiteY234" fmla="*/ 1124008 h 2720339"/>
                <a:gd name="connsiteX235" fmla="*/ 4322199 w 5476001"/>
                <a:gd name="connsiteY235" fmla="*/ 591026 h 2720339"/>
                <a:gd name="connsiteX236" fmla="*/ 4340508 w 5476001"/>
                <a:gd name="connsiteY236" fmla="*/ 382430 h 2720339"/>
                <a:gd name="connsiteX237" fmla="*/ 4358827 w 5476001"/>
                <a:gd name="connsiteY237" fmla="*/ 399886 h 2720339"/>
                <a:gd name="connsiteX238" fmla="*/ 4377146 w 5476001"/>
                <a:gd name="connsiteY238" fmla="*/ 371526 h 2720339"/>
                <a:gd name="connsiteX239" fmla="*/ 4395454 w 5476001"/>
                <a:gd name="connsiteY239" fmla="*/ 475090 h 2720339"/>
                <a:gd name="connsiteX240" fmla="*/ 4413774 w 5476001"/>
                <a:gd name="connsiteY240" fmla="*/ 760335 h 2720339"/>
                <a:gd name="connsiteX241" fmla="*/ 4432082 w 5476001"/>
                <a:gd name="connsiteY241" fmla="*/ 682838 h 2720339"/>
                <a:gd name="connsiteX242" fmla="*/ 4450401 w 5476001"/>
                <a:gd name="connsiteY242" fmla="*/ 596132 h 2720339"/>
                <a:gd name="connsiteX243" fmla="*/ 4468709 w 5476001"/>
                <a:gd name="connsiteY243" fmla="*/ 605956 h 2720339"/>
                <a:gd name="connsiteX244" fmla="*/ 4487028 w 5476001"/>
                <a:gd name="connsiteY244" fmla="*/ 778859 h 2720339"/>
                <a:gd name="connsiteX245" fmla="*/ 4505337 w 5476001"/>
                <a:gd name="connsiteY245" fmla="*/ 831485 h 2720339"/>
                <a:gd name="connsiteX246" fmla="*/ 4523656 w 5476001"/>
                <a:gd name="connsiteY246" fmla="*/ 950133 h 2720339"/>
                <a:gd name="connsiteX247" fmla="*/ 4541975 w 5476001"/>
                <a:gd name="connsiteY247" fmla="*/ 1259604 h 2720339"/>
                <a:gd name="connsiteX248" fmla="*/ 4560283 w 5476001"/>
                <a:gd name="connsiteY248" fmla="*/ 1251821 h 2720339"/>
                <a:gd name="connsiteX249" fmla="*/ 4578602 w 5476001"/>
                <a:gd name="connsiteY249" fmla="*/ 1394034 h 2720339"/>
                <a:gd name="connsiteX250" fmla="*/ 4596911 w 5476001"/>
                <a:gd name="connsiteY250" fmla="*/ 1495064 h 2720339"/>
                <a:gd name="connsiteX251" fmla="*/ 4615230 w 5476001"/>
                <a:gd name="connsiteY251" fmla="*/ 1217601 h 2720339"/>
                <a:gd name="connsiteX252" fmla="*/ 4633538 w 5476001"/>
                <a:gd name="connsiteY252" fmla="*/ 1445850 h 2720339"/>
                <a:gd name="connsiteX253" fmla="*/ 4651857 w 5476001"/>
                <a:gd name="connsiteY253" fmla="*/ 1720939 h 2720339"/>
                <a:gd name="connsiteX254" fmla="*/ 4670176 w 5476001"/>
                <a:gd name="connsiteY254" fmla="*/ 1842868 h 2720339"/>
                <a:gd name="connsiteX255" fmla="*/ 4688485 w 5476001"/>
                <a:gd name="connsiteY255" fmla="*/ 1807709 h 2720339"/>
                <a:gd name="connsiteX256" fmla="*/ 4706804 w 5476001"/>
                <a:gd name="connsiteY256" fmla="*/ 1598610 h 2720339"/>
                <a:gd name="connsiteX257" fmla="*/ 4725112 w 5476001"/>
                <a:gd name="connsiteY257" fmla="*/ 2005420 h 2720339"/>
                <a:gd name="connsiteX258" fmla="*/ 4743431 w 5476001"/>
                <a:gd name="connsiteY258" fmla="*/ 2242953 h 2720339"/>
                <a:gd name="connsiteX259" fmla="*/ 4761739 w 5476001"/>
                <a:gd name="connsiteY259" fmla="*/ 1979199 h 2720339"/>
                <a:gd name="connsiteX260" fmla="*/ 4780059 w 5476001"/>
                <a:gd name="connsiteY260" fmla="*/ 2123247 h 2720339"/>
                <a:gd name="connsiteX261" fmla="*/ 4798367 w 5476001"/>
                <a:gd name="connsiteY261" fmla="*/ 2042036 h 2720339"/>
                <a:gd name="connsiteX262" fmla="*/ 4816686 w 5476001"/>
                <a:gd name="connsiteY262" fmla="*/ 1775680 h 2720339"/>
                <a:gd name="connsiteX263" fmla="*/ 4835005 w 5476001"/>
                <a:gd name="connsiteY263" fmla="*/ 2018460 h 2720339"/>
                <a:gd name="connsiteX264" fmla="*/ 4853314 w 5476001"/>
                <a:gd name="connsiteY264" fmla="*/ 1951822 h 2720339"/>
                <a:gd name="connsiteX265" fmla="*/ 4871633 w 5476001"/>
                <a:gd name="connsiteY265" fmla="*/ 1947137 h 2720339"/>
                <a:gd name="connsiteX266" fmla="*/ 4889941 w 5476001"/>
                <a:gd name="connsiteY266" fmla="*/ 1541310 h 2720339"/>
                <a:gd name="connsiteX267" fmla="*/ 4908260 w 5476001"/>
                <a:gd name="connsiteY267" fmla="*/ 1658771 h 2720339"/>
                <a:gd name="connsiteX268" fmla="*/ 4926569 w 5476001"/>
                <a:gd name="connsiteY268" fmla="*/ 1396636 h 2720339"/>
                <a:gd name="connsiteX269" fmla="*/ 4944887 w 5476001"/>
                <a:gd name="connsiteY269" fmla="*/ 1390256 h 2720339"/>
                <a:gd name="connsiteX270" fmla="*/ 4963207 w 5476001"/>
                <a:gd name="connsiteY270" fmla="*/ 1406006 h 2720339"/>
                <a:gd name="connsiteX271" fmla="*/ 4981515 w 5476001"/>
                <a:gd name="connsiteY271" fmla="*/ 1372455 h 2720339"/>
                <a:gd name="connsiteX272" fmla="*/ 4999834 w 5476001"/>
                <a:gd name="connsiteY272" fmla="*/ 1452187 h 2720339"/>
                <a:gd name="connsiteX273" fmla="*/ 5018142 w 5476001"/>
                <a:gd name="connsiteY273" fmla="*/ 1693973 h 2720339"/>
                <a:gd name="connsiteX274" fmla="*/ 5036462 w 5476001"/>
                <a:gd name="connsiteY274" fmla="*/ 1552483 h 2720339"/>
                <a:gd name="connsiteX275" fmla="*/ 5054770 w 5476001"/>
                <a:gd name="connsiteY275" fmla="*/ 1319624 h 2720339"/>
                <a:gd name="connsiteX276" fmla="*/ 5073089 w 5476001"/>
                <a:gd name="connsiteY276" fmla="*/ 1623514 h 2720339"/>
                <a:gd name="connsiteX277" fmla="*/ 5091397 w 5476001"/>
                <a:gd name="connsiteY277" fmla="*/ 1553595 h 2720339"/>
                <a:gd name="connsiteX278" fmla="*/ 5109717 w 5476001"/>
                <a:gd name="connsiteY278" fmla="*/ 1716481 h 2720339"/>
                <a:gd name="connsiteX279" fmla="*/ 5128035 w 5476001"/>
                <a:gd name="connsiteY279" fmla="*/ 1396290 h 2720339"/>
                <a:gd name="connsiteX280" fmla="*/ 5146344 w 5476001"/>
                <a:gd name="connsiteY280" fmla="*/ 1717593 h 2720339"/>
                <a:gd name="connsiteX281" fmla="*/ 5164663 w 5476001"/>
                <a:gd name="connsiteY281" fmla="*/ 1595825 h 2720339"/>
                <a:gd name="connsiteX282" fmla="*/ 5182972 w 5476001"/>
                <a:gd name="connsiteY282" fmla="*/ 1191023 h 2720339"/>
                <a:gd name="connsiteX283" fmla="*/ 5201290 w 5476001"/>
                <a:gd name="connsiteY283" fmla="*/ 1577884 h 2720339"/>
                <a:gd name="connsiteX284" fmla="*/ 5219598 w 5476001"/>
                <a:gd name="connsiteY284" fmla="*/ 1528237 h 2720339"/>
                <a:gd name="connsiteX285" fmla="*/ 5237918 w 5476001"/>
                <a:gd name="connsiteY285" fmla="*/ 1086355 h 2720339"/>
                <a:gd name="connsiteX286" fmla="*/ 5256237 w 5476001"/>
                <a:gd name="connsiteY286" fmla="*/ 805922 h 2720339"/>
                <a:gd name="connsiteX287" fmla="*/ 5274545 w 5476001"/>
                <a:gd name="connsiteY287" fmla="*/ 474136 h 2720339"/>
                <a:gd name="connsiteX288" fmla="*/ 5292865 w 5476001"/>
                <a:gd name="connsiteY288" fmla="*/ 428423 h 2720339"/>
                <a:gd name="connsiteX289" fmla="*/ 5311173 w 5476001"/>
                <a:gd name="connsiteY289" fmla="*/ 0 h 2720339"/>
                <a:gd name="connsiteX290" fmla="*/ 5329492 w 5476001"/>
                <a:gd name="connsiteY290" fmla="*/ 356673 h 2720339"/>
                <a:gd name="connsiteX291" fmla="*/ 5347800 w 5476001"/>
                <a:gd name="connsiteY291" fmla="*/ 346687 h 2720339"/>
                <a:gd name="connsiteX292" fmla="*/ 5366119 w 5476001"/>
                <a:gd name="connsiteY292" fmla="*/ 798290 h 2720339"/>
                <a:gd name="connsiteX293" fmla="*/ 5384438 w 5476001"/>
                <a:gd name="connsiteY293" fmla="*/ 290622 h 2720339"/>
                <a:gd name="connsiteX294" fmla="*/ 5402746 w 5476001"/>
                <a:gd name="connsiteY294" fmla="*/ 514393 h 2720339"/>
                <a:gd name="connsiteX295" fmla="*/ 5421066 w 5476001"/>
                <a:gd name="connsiteY295" fmla="*/ 448892 h 2720339"/>
                <a:gd name="connsiteX296" fmla="*/ 5439374 w 5476001"/>
                <a:gd name="connsiteY296" fmla="*/ 436516 h 2720339"/>
                <a:gd name="connsiteX297" fmla="*/ 5457693 w 5476001"/>
                <a:gd name="connsiteY297" fmla="*/ 574251 h 2720339"/>
                <a:gd name="connsiteX298" fmla="*/ 5476001 w 5476001"/>
                <a:gd name="connsiteY298" fmla="*/ 546972 h 2720339"/>
                <a:gd name="connsiteX299" fmla="*/ 5476001 w 5476001"/>
                <a:gd name="connsiteY299" fmla="*/ 546972 h 27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</a:cxnLst>
              <a:rect l="l" t="t" r="r" b="b"/>
              <a:pathLst>
                <a:path w="5476001" h="2720339">
                  <a:moveTo>
                    <a:pt x="0" y="1416585"/>
                  </a:moveTo>
                  <a:lnTo>
                    <a:pt x="18308" y="1183499"/>
                  </a:lnTo>
                  <a:lnTo>
                    <a:pt x="36627" y="1244750"/>
                  </a:lnTo>
                  <a:lnTo>
                    <a:pt x="54936" y="1180725"/>
                  </a:lnTo>
                  <a:lnTo>
                    <a:pt x="73255" y="1334370"/>
                  </a:lnTo>
                  <a:lnTo>
                    <a:pt x="91563" y="1364445"/>
                  </a:lnTo>
                  <a:lnTo>
                    <a:pt x="109882" y="1297084"/>
                  </a:lnTo>
                  <a:lnTo>
                    <a:pt x="128201" y="1354632"/>
                  </a:lnTo>
                  <a:lnTo>
                    <a:pt x="146510" y="1052556"/>
                  </a:lnTo>
                  <a:lnTo>
                    <a:pt x="164829" y="1298714"/>
                  </a:lnTo>
                  <a:lnTo>
                    <a:pt x="183137" y="1374322"/>
                  </a:lnTo>
                  <a:lnTo>
                    <a:pt x="201456" y="1270248"/>
                  </a:lnTo>
                  <a:lnTo>
                    <a:pt x="219765" y="1249932"/>
                  </a:lnTo>
                  <a:lnTo>
                    <a:pt x="238084" y="1577797"/>
                  </a:lnTo>
                  <a:lnTo>
                    <a:pt x="256403" y="1712281"/>
                  </a:lnTo>
                  <a:lnTo>
                    <a:pt x="274711" y="1677845"/>
                  </a:lnTo>
                  <a:lnTo>
                    <a:pt x="293030" y="1728830"/>
                  </a:lnTo>
                  <a:lnTo>
                    <a:pt x="311339" y="1686470"/>
                  </a:lnTo>
                  <a:lnTo>
                    <a:pt x="329658" y="1595577"/>
                  </a:lnTo>
                  <a:lnTo>
                    <a:pt x="347966" y="1719352"/>
                  </a:lnTo>
                  <a:lnTo>
                    <a:pt x="366285" y="2090398"/>
                  </a:lnTo>
                  <a:lnTo>
                    <a:pt x="384593" y="2250812"/>
                  </a:lnTo>
                  <a:lnTo>
                    <a:pt x="402913" y="2007158"/>
                  </a:lnTo>
                  <a:lnTo>
                    <a:pt x="421232" y="1635022"/>
                  </a:lnTo>
                  <a:lnTo>
                    <a:pt x="439540" y="1636004"/>
                  </a:lnTo>
                  <a:lnTo>
                    <a:pt x="457859" y="1215053"/>
                  </a:lnTo>
                  <a:lnTo>
                    <a:pt x="476167" y="1203610"/>
                  </a:lnTo>
                  <a:lnTo>
                    <a:pt x="494487" y="1152453"/>
                  </a:lnTo>
                  <a:lnTo>
                    <a:pt x="512795" y="835468"/>
                  </a:lnTo>
                  <a:lnTo>
                    <a:pt x="531114" y="972953"/>
                  </a:lnTo>
                  <a:lnTo>
                    <a:pt x="549433" y="705572"/>
                  </a:lnTo>
                  <a:lnTo>
                    <a:pt x="567741" y="905960"/>
                  </a:lnTo>
                  <a:lnTo>
                    <a:pt x="586061" y="735021"/>
                  </a:lnTo>
                  <a:lnTo>
                    <a:pt x="604369" y="1024068"/>
                  </a:lnTo>
                  <a:lnTo>
                    <a:pt x="622688" y="1197274"/>
                  </a:lnTo>
                  <a:lnTo>
                    <a:pt x="640996" y="1178026"/>
                  </a:lnTo>
                  <a:lnTo>
                    <a:pt x="659315" y="976052"/>
                  </a:lnTo>
                  <a:lnTo>
                    <a:pt x="677635" y="1200911"/>
                  </a:lnTo>
                  <a:lnTo>
                    <a:pt x="695943" y="1362405"/>
                  </a:lnTo>
                  <a:lnTo>
                    <a:pt x="714262" y="1336000"/>
                  </a:lnTo>
                  <a:lnTo>
                    <a:pt x="732570" y="1432205"/>
                  </a:lnTo>
                  <a:lnTo>
                    <a:pt x="750889" y="1637720"/>
                  </a:lnTo>
                  <a:lnTo>
                    <a:pt x="769198" y="1365643"/>
                  </a:lnTo>
                  <a:lnTo>
                    <a:pt x="787517" y="1518403"/>
                  </a:lnTo>
                  <a:lnTo>
                    <a:pt x="805825" y="1489052"/>
                  </a:lnTo>
                  <a:lnTo>
                    <a:pt x="824144" y="1598794"/>
                  </a:lnTo>
                  <a:lnTo>
                    <a:pt x="842464" y="1693239"/>
                  </a:lnTo>
                  <a:lnTo>
                    <a:pt x="860772" y="1511494"/>
                  </a:lnTo>
                  <a:lnTo>
                    <a:pt x="879091" y="1813819"/>
                  </a:lnTo>
                  <a:lnTo>
                    <a:pt x="897399" y="1923475"/>
                  </a:lnTo>
                  <a:lnTo>
                    <a:pt x="915718" y="1675049"/>
                  </a:lnTo>
                  <a:lnTo>
                    <a:pt x="934027" y="1848039"/>
                  </a:lnTo>
                  <a:lnTo>
                    <a:pt x="952346" y="1800714"/>
                  </a:lnTo>
                  <a:lnTo>
                    <a:pt x="970665" y="1890053"/>
                  </a:lnTo>
                  <a:lnTo>
                    <a:pt x="988973" y="1791355"/>
                  </a:lnTo>
                  <a:lnTo>
                    <a:pt x="1007292" y="1551123"/>
                  </a:lnTo>
                  <a:lnTo>
                    <a:pt x="1025601" y="1673560"/>
                  </a:lnTo>
                  <a:lnTo>
                    <a:pt x="1043920" y="1708190"/>
                  </a:lnTo>
                  <a:lnTo>
                    <a:pt x="1062228" y="1973380"/>
                  </a:lnTo>
                  <a:lnTo>
                    <a:pt x="1080547" y="1808778"/>
                  </a:lnTo>
                  <a:lnTo>
                    <a:pt x="1098866" y="2248760"/>
                  </a:lnTo>
                  <a:lnTo>
                    <a:pt x="1117175" y="2058952"/>
                  </a:lnTo>
                  <a:lnTo>
                    <a:pt x="1135494" y="2534947"/>
                  </a:lnTo>
                  <a:lnTo>
                    <a:pt x="1153802" y="2500835"/>
                  </a:lnTo>
                  <a:lnTo>
                    <a:pt x="1172121" y="2014325"/>
                  </a:lnTo>
                  <a:lnTo>
                    <a:pt x="1190429" y="1625457"/>
                  </a:lnTo>
                  <a:lnTo>
                    <a:pt x="1208749" y="1661167"/>
                  </a:lnTo>
                  <a:lnTo>
                    <a:pt x="1227057" y="1751478"/>
                  </a:lnTo>
                  <a:lnTo>
                    <a:pt x="1245376" y="1906559"/>
                  </a:lnTo>
                  <a:lnTo>
                    <a:pt x="1263695" y="1849788"/>
                  </a:lnTo>
                  <a:lnTo>
                    <a:pt x="1282003" y="1821181"/>
                  </a:lnTo>
                  <a:lnTo>
                    <a:pt x="1300323" y="2161666"/>
                  </a:lnTo>
                  <a:lnTo>
                    <a:pt x="1318631" y="1984715"/>
                  </a:lnTo>
                  <a:lnTo>
                    <a:pt x="1336950" y="2062320"/>
                  </a:lnTo>
                  <a:lnTo>
                    <a:pt x="1355258" y="1886718"/>
                  </a:lnTo>
                  <a:lnTo>
                    <a:pt x="1373577" y="1739604"/>
                  </a:lnTo>
                  <a:lnTo>
                    <a:pt x="1391897" y="1557978"/>
                  </a:lnTo>
                  <a:lnTo>
                    <a:pt x="1410205" y="1155400"/>
                  </a:lnTo>
                  <a:lnTo>
                    <a:pt x="1428524" y="1164478"/>
                  </a:lnTo>
                  <a:lnTo>
                    <a:pt x="1446832" y="1098888"/>
                  </a:lnTo>
                  <a:lnTo>
                    <a:pt x="1465152" y="1147595"/>
                  </a:lnTo>
                  <a:lnTo>
                    <a:pt x="1483460" y="938377"/>
                  </a:lnTo>
                  <a:lnTo>
                    <a:pt x="1501779" y="1328336"/>
                  </a:lnTo>
                  <a:lnTo>
                    <a:pt x="1520087" y="1220893"/>
                  </a:lnTo>
                  <a:lnTo>
                    <a:pt x="1538406" y="1220288"/>
                  </a:lnTo>
                  <a:lnTo>
                    <a:pt x="1556725" y="1144022"/>
                  </a:lnTo>
                  <a:lnTo>
                    <a:pt x="1575034" y="1259766"/>
                  </a:lnTo>
                  <a:lnTo>
                    <a:pt x="1593353" y="979279"/>
                  </a:lnTo>
                  <a:lnTo>
                    <a:pt x="1611661" y="1088039"/>
                  </a:lnTo>
                  <a:lnTo>
                    <a:pt x="1629980" y="1054089"/>
                  </a:lnTo>
                  <a:lnTo>
                    <a:pt x="1648288" y="1158023"/>
                  </a:lnTo>
                  <a:lnTo>
                    <a:pt x="1666608" y="1048497"/>
                  </a:lnTo>
                  <a:lnTo>
                    <a:pt x="1684927" y="1031916"/>
                  </a:lnTo>
                  <a:lnTo>
                    <a:pt x="1703235" y="673500"/>
                  </a:lnTo>
                  <a:lnTo>
                    <a:pt x="1721554" y="649524"/>
                  </a:lnTo>
                  <a:lnTo>
                    <a:pt x="1739862" y="759450"/>
                  </a:lnTo>
                  <a:lnTo>
                    <a:pt x="1758182" y="550944"/>
                  </a:lnTo>
                  <a:lnTo>
                    <a:pt x="1776490" y="551106"/>
                  </a:lnTo>
                  <a:lnTo>
                    <a:pt x="1794809" y="744056"/>
                  </a:lnTo>
                  <a:lnTo>
                    <a:pt x="1813128" y="602588"/>
                  </a:lnTo>
                  <a:lnTo>
                    <a:pt x="1831436" y="510021"/>
                  </a:lnTo>
                  <a:lnTo>
                    <a:pt x="1849756" y="799478"/>
                  </a:lnTo>
                  <a:lnTo>
                    <a:pt x="1868064" y="864183"/>
                  </a:lnTo>
                  <a:lnTo>
                    <a:pt x="1886383" y="512881"/>
                  </a:lnTo>
                  <a:lnTo>
                    <a:pt x="1904691" y="317884"/>
                  </a:lnTo>
                  <a:lnTo>
                    <a:pt x="1923010" y="634336"/>
                  </a:lnTo>
                  <a:lnTo>
                    <a:pt x="1941319" y="562236"/>
                  </a:lnTo>
                  <a:lnTo>
                    <a:pt x="1959638" y="696008"/>
                  </a:lnTo>
                  <a:lnTo>
                    <a:pt x="1977957" y="805458"/>
                  </a:lnTo>
                  <a:lnTo>
                    <a:pt x="1996265" y="867789"/>
                  </a:lnTo>
                  <a:lnTo>
                    <a:pt x="2014584" y="1053430"/>
                  </a:lnTo>
                  <a:lnTo>
                    <a:pt x="2032893" y="1016965"/>
                  </a:lnTo>
                  <a:lnTo>
                    <a:pt x="2051212" y="1022211"/>
                  </a:lnTo>
                  <a:lnTo>
                    <a:pt x="2069520" y="750976"/>
                  </a:lnTo>
                  <a:lnTo>
                    <a:pt x="2087839" y="1215603"/>
                  </a:lnTo>
                  <a:lnTo>
                    <a:pt x="2106159" y="1179753"/>
                  </a:lnTo>
                  <a:lnTo>
                    <a:pt x="2124467" y="1424476"/>
                  </a:lnTo>
                  <a:lnTo>
                    <a:pt x="2142786" y="1171365"/>
                  </a:lnTo>
                  <a:lnTo>
                    <a:pt x="2161095" y="1312575"/>
                  </a:lnTo>
                  <a:lnTo>
                    <a:pt x="2179414" y="1199929"/>
                  </a:lnTo>
                  <a:lnTo>
                    <a:pt x="2197722" y="1413357"/>
                  </a:lnTo>
                  <a:lnTo>
                    <a:pt x="2216041" y="1303809"/>
                  </a:lnTo>
                  <a:lnTo>
                    <a:pt x="2234349" y="1093847"/>
                  </a:lnTo>
                  <a:lnTo>
                    <a:pt x="2252668" y="1265358"/>
                  </a:lnTo>
                  <a:lnTo>
                    <a:pt x="2270988" y="1272612"/>
                  </a:lnTo>
                  <a:lnTo>
                    <a:pt x="2289296" y="1404829"/>
                  </a:lnTo>
                  <a:lnTo>
                    <a:pt x="2307615" y="1366215"/>
                  </a:lnTo>
                  <a:lnTo>
                    <a:pt x="2325923" y="1221184"/>
                  </a:lnTo>
                  <a:lnTo>
                    <a:pt x="2344242" y="1255556"/>
                  </a:lnTo>
                  <a:lnTo>
                    <a:pt x="2362551" y="1234149"/>
                  </a:lnTo>
                  <a:lnTo>
                    <a:pt x="2380870" y="1305655"/>
                  </a:lnTo>
                  <a:lnTo>
                    <a:pt x="2399189" y="1270237"/>
                  </a:lnTo>
                  <a:lnTo>
                    <a:pt x="2417497" y="1647295"/>
                  </a:lnTo>
                  <a:lnTo>
                    <a:pt x="2435816" y="1507856"/>
                  </a:lnTo>
                  <a:lnTo>
                    <a:pt x="2454125" y="1538676"/>
                  </a:lnTo>
                  <a:lnTo>
                    <a:pt x="2472444" y="1677262"/>
                  </a:lnTo>
                  <a:lnTo>
                    <a:pt x="2490752" y="1535319"/>
                  </a:lnTo>
                  <a:lnTo>
                    <a:pt x="2509071" y="1413886"/>
                  </a:lnTo>
                  <a:lnTo>
                    <a:pt x="2527390" y="1271673"/>
                  </a:lnTo>
                  <a:lnTo>
                    <a:pt x="2545699" y="1393181"/>
                  </a:lnTo>
                  <a:lnTo>
                    <a:pt x="2564018" y="1397067"/>
                  </a:lnTo>
                  <a:lnTo>
                    <a:pt x="2582326" y="1477479"/>
                  </a:lnTo>
                  <a:lnTo>
                    <a:pt x="2600645" y="1687788"/>
                  </a:lnTo>
                  <a:lnTo>
                    <a:pt x="2618953" y="1799451"/>
                  </a:lnTo>
                  <a:lnTo>
                    <a:pt x="2637273" y="1997464"/>
                  </a:lnTo>
                  <a:lnTo>
                    <a:pt x="2655581" y="2078200"/>
                  </a:lnTo>
                  <a:lnTo>
                    <a:pt x="2673900" y="2024397"/>
                  </a:lnTo>
                  <a:lnTo>
                    <a:pt x="2692219" y="1714149"/>
                  </a:lnTo>
                  <a:lnTo>
                    <a:pt x="2710527" y="1958040"/>
                  </a:lnTo>
                  <a:lnTo>
                    <a:pt x="2728847" y="1985859"/>
                  </a:lnTo>
                  <a:lnTo>
                    <a:pt x="2747155" y="1728344"/>
                  </a:lnTo>
                  <a:lnTo>
                    <a:pt x="2765474" y="1719644"/>
                  </a:lnTo>
                  <a:lnTo>
                    <a:pt x="2783782" y="2115852"/>
                  </a:lnTo>
                  <a:lnTo>
                    <a:pt x="2802101" y="1837007"/>
                  </a:lnTo>
                  <a:lnTo>
                    <a:pt x="2820421" y="2149608"/>
                  </a:lnTo>
                  <a:lnTo>
                    <a:pt x="2838729" y="2104917"/>
                  </a:lnTo>
                  <a:lnTo>
                    <a:pt x="2857048" y="2225217"/>
                  </a:lnTo>
                  <a:lnTo>
                    <a:pt x="2875356" y="2118508"/>
                  </a:lnTo>
                  <a:lnTo>
                    <a:pt x="2893675" y="1862580"/>
                  </a:lnTo>
                  <a:lnTo>
                    <a:pt x="2911984" y="1777116"/>
                  </a:lnTo>
                  <a:lnTo>
                    <a:pt x="2930303" y="2047606"/>
                  </a:lnTo>
                  <a:lnTo>
                    <a:pt x="2948611" y="2014023"/>
                  </a:lnTo>
                  <a:lnTo>
                    <a:pt x="2966930" y="1727653"/>
                  </a:lnTo>
                  <a:lnTo>
                    <a:pt x="2985249" y="1914925"/>
                  </a:lnTo>
                  <a:lnTo>
                    <a:pt x="3003558" y="1947882"/>
                  </a:lnTo>
                  <a:lnTo>
                    <a:pt x="3021877" y="2720340"/>
                  </a:lnTo>
                  <a:lnTo>
                    <a:pt x="3040185" y="2303448"/>
                  </a:lnTo>
                  <a:lnTo>
                    <a:pt x="3058504" y="1972948"/>
                  </a:lnTo>
                  <a:lnTo>
                    <a:pt x="3076812" y="1842577"/>
                  </a:lnTo>
                  <a:lnTo>
                    <a:pt x="3095132" y="1758246"/>
                  </a:lnTo>
                  <a:lnTo>
                    <a:pt x="3113451" y="1942668"/>
                  </a:lnTo>
                  <a:lnTo>
                    <a:pt x="3131759" y="1817695"/>
                  </a:lnTo>
                  <a:lnTo>
                    <a:pt x="3150078" y="1473787"/>
                  </a:lnTo>
                  <a:lnTo>
                    <a:pt x="3168386" y="1543620"/>
                  </a:lnTo>
                  <a:lnTo>
                    <a:pt x="3186706" y="1839511"/>
                  </a:lnTo>
                  <a:lnTo>
                    <a:pt x="3205014" y="1752460"/>
                  </a:lnTo>
                  <a:lnTo>
                    <a:pt x="3223333" y="1462625"/>
                  </a:lnTo>
                  <a:lnTo>
                    <a:pt x="3241652" y="1867773"/>
                  </a:lnTo>
                  <a:lnTo>
                    <a:pt x="3259960" y="1821969"/>
                  </a:lnTo>
                  <a:lnTo>
                    <a:pt x="3278280" y="2005452"/>
                  </a:lnTo>
                  <a:lnTo>
                    <a:pt x="3296588" y="1613701"/>
                  </a:lnTo>
                  <a:lnTo>
                    <a:pt x="3314907" y="1678428"/>
                  </a:lnTo>
                  <a:lnTo>
                    <a:pt x="3333215" y="1600607"/>
                  </a:lnTo>
                  <a:lnTo>
                    <a:pt x="3351534" y="1771578"/>
                  </a:lnTo>
                  <a:lnTo>
                    <a:pt x="3369843" y="2012706"/>
                  </a:lnTo>
                  <a:lnTo>
                    <a:pt x="3388162" y="2208873"/>
                  </a:lnTo>
                  <a:lnTo>
                    <a:pt x="3406481" y="2281545"/>
                  </a:lnTo>
                  <a:lnTo>
                    <a:pt x="3424789" y="2156409"/>
                  </a:lnTo>
                  <a:lnTo>
                    <a:pt x="3443108" y="1571957"/>
                  </a:lnTo>
                  <a:lnTo>
                    <a:pt x="3461417" y="1773888"/>
                  </a:lnTo>
                  <a:lnTo>
                    <a:pt x="3479736" y="1546351"/>
                  </a:lnTo>
                  <a:lnTo>
                    <a:pt x="3498044" y="1547625"/>
                  </a:lnTo>
                  <a:lnTo>
                    <a:pt x="3516363" y="1481441"/>
                  </a:lnTo>
                  <a:lnTo>
                    <a:pt x="3534683" y="1239687"/>
                  </a:lnTo>
                  <a:lnTo>
                    <a:pt x="3552991" y="1569496"/>
                  </a:lnTo>
                  <a:lnTo>
                    <a:pt x="3571310" y="1667914"/>
                  </a:lnTo>
                  <a:lnTo>
                    <a:pt x="3589618" y="1596915"/>
                  </a:lnTo>
                  <a:lnTo>
                    <a:pt x="3607937" y="1587156"/>
                  </a:lnTo>
                  <a:lnTo>
                    <a:pt x="3626246" y="1962347"/>
                  </a:lnTo>
                  <a:lnTo>
                    <a:pt x="3644565" y="2199071"/>
                  </a:lnTo>
                  <a:lnTo>
                    <a:pt x="3662873" y="2257181"/>
                  </a:lnTo>
                  <a:lnTo>
                    <a:pt x="3681192" y="1978141"/>
                  </a:lnTo>
                  <a:lnTo>
                    <a:pt x="3699511" y="1917613"/>
                  </a:lnTo>
                  <a:lnTo>
                    <a:pt x="3717820" y="1742130"/>
                  </a:lnTo>
                  <a:lnTo>
                    <a:pt x="3736139" y="1746793"/>
                  </a:lnTo>
                  <a:lnTo>
                    <a:pt x="3754447" y="1706063"/>
                  </a:lnTo>
                  <a:lnTo>
                    <a:pt x="3772766" y="1864221"/>
                  </a:lnTo>
                  <a:lnTo>
                    <a:pt x="3791075" y="1681516"/>
                  </a:lnTo>
                  <a:lnTo>
                    <a:pt x="3809394" y="1582104"/>
                  </a:lnTo>
                  <a:lnTo>
                    <a:pt x="3827713" y="1680069"/>
                  </a:lnTo>
                  <a:lnTo>
                    <a:pt x="3846021" y="1411155"/>
                  </a:lnTo>
                  <a:lnTo>
                    <a:pt x="3864340" y="1519396"/>
                  </a:lnTo>
                  <a:lnTo>
                    <a:pt x="3882649" y="1597207"/>
                  </a:lnTo>
                  <a:lnTo>
                    <a:pt x="3900968" y="2254482"/>
                  </a:lnTo>
                  <a:lnTo>
                    <a:pt x="3919276" y="1709971"/>
                  </a:lnTo>
                  <a:lnTo>
                    <a:pt x="3937595" y="1837644"/>
                  </a:lnTo>
                  <a:lnTo>
                    <a:pt x="3955914" y="1938998"/>
                  </a:lnTo>
                  <a:lnTo>
                    <a:pt x="3974223" y="1977568"/>
                  </a:lnTo>
                  <a:lnTo>
                    <a:pt x="3992542" y="2054278"/>
                  </a:lnTo>
                  <a:lnTo>
                    <a:pt x="4010850" y="2592959"/>
                  </a:lnTo>
                  <a:lnTo>
                    <a:pt x="4029169" y="2324617"/>
                  </a:lnTo>
                  <a:lnTo>
                    <a:pt x="4047477" y="2451242"/>
                  </a:lnTo>
                  <a:lnTo>
                    <a:pt x="4065797" y="2131052"/>
                  </a:lnTo>
                  <a:lnTo>
                    <a:pt x="4084105" y="2077940"/>
                  </a:lnTo>
                  <a:lnTo>
                    <a:pt x="4102424" y="2189388"/>
                  </a:lnTo>
                  <a:lnTo>
                    <a:pt x="4120743" y="2447173"/>
                  </a:lnTo>
                  <a:lnTo>
                    <a:pt x="4139051" y="2345408"/>
                  </a:lnTo>
                  <a:lnTo>
                    <a:pt x="4157371" y="2435978"/>
                  </a:lnTo>
                  <a:lnTo>
                    <a:pt x="4175679" y="2275856"/>
                  </a:lnTo>
                  <a:lnTo>
                    <a:pt x="4193998" y="1943877"/>
                  </a:lnTo>
                  <a:lnTo>
                    <a:pt x="4212306" y="1840051"/>
                  </a:lnTo>
                  <a:lnTo>
                    <a:pt x="4230625" y="1434235"/>
                  </a:lnTo>
                  <a:lnTo>
                    <a:pt x="4248945" y="1385214"/>
                  </a:lnTo>
                  <a:lnTo>
                    <a:pt x="4267253" y="1508234"/>
                  </a:lnTo>
                  <a:lnTo>
                    <a:pt x="4303881" y="1124008"/>
                  </a:lnTo>
                  <a:lnTo>
                    <a:pt x="4322199" y="591026"/>
                  </a:lnTo>
                  <a:lnTo>
                    <a:pt x="4340508" y="382430"/>
                  </a:lnTo>
                  <a:lnTo>
                    <a:pt x="4358827" y="399886"/>
                  </a:lnTo>
                  <a:lnTo>
                    <a:pt x="4377146" y="371526"/>
                  </a:lnTo>
                  <a:lnTo>
                    <a:pt x="4395454" y="475090"/>
                  </a:lnTo>
                  <a:lnTo>
                    <a:pt x="4413774" y="760335"/>
                  </a:lnTo>
                  <a:lnTo>
                    <a:pt x="4432082" y="682838"/>
                  </a:lnTo>
                  <a:lnTo>
                    <a:pt x="4450401" y="596132"/>
                  </a:lnTo>
                  <a:lnTo>
                    <a:pt x="4468709" y="605956"/>
                  </a:lnTo>
                  <a:lnTo>
                    <a:pt x="4487028" y="778859"/>
                  </a:lnTo>
                  <a:lnTo>
                    <a:pt x="4505337" y="831485"/>
                  </a:lnTo>
                  <a:lnTo>
                    <a:pt x="4523656" y="950133"/>
                  </a:lnTo>
                  <a:lnTo>
                    <a:pt x="4541975" y="1259604"/>
                  </a:lnTo>
                  <a:lnTo>
                    <a:pt x="4560283" y="1251821"/>
                  </a:lnTo>
                  <a:lnTo>
                    <a:pt x="4578602" y="1394034"/>
                  </a:lnTo>
                  <a:lnTo>
                    <a:pt x="4596911" y="1495064"/>
                  </a:lnTo>
                  <a:lnTo>
                    <a:pt x="4615230" y="1217601"/>
                  </a:lnTo>
                  <a:lnTo>
                    <a:pt x="4633538" y="1445850"/>
                  </a:lnTo>
                  <a:lnTo>
                    <a:pt x="4651857" y="1720939"/>
                  </a:lnTo>
                  <a:lnTo>
                    <a:pt x="4670176" y="1842868"/>
                  </a:lnTo>
                  <a:lnTo>
                    <a:pt x="4688485" y="1807709"/>
                  </a:lnTo>
                  <a:lnTo>
                    <a:pt x="4706804" y="1598610"/>
                  </a:lnTo>
                  <a:lnTo>
                    <a:pt x="4725112" y="2005420"/>
                  </a:lnTo>
                  <a:lnTo>
                    <a:pt x="4743431" y="2242953"/>
                  </a:lnTo>
                  <a:lnTo>
                    <a:pt x="4761739" y="1979199"/>
                  </a:lnTo>
                  <a:lnTo>
                    <a:pt x="4780059" y="2123247"/>
                  </a:lnTo>
                  <a:lnTo>
                    <a:pt x="4798367" y="2042036"/>
                  </a:lnTo>
                  <a:lnTo>
                    <a:pt x="4816686" y="1775680"/>
                  </a:lnTo>
                  <a:lnTo>
                    <a:pt x="4835005" y="2018460"/>
                  </a:lnTo>
                  <a:lnTo>
                    <a:pt x="4853314" y="1951822"/>
                  </a:lnTo>
                  <a:lnTo>
                    <a:pt x="4871633" y="1947137"/>
                  </a:lnTo>
                  <a:lnTo>
                    <a:pt x="4889941" y="1541310"/>
                  </a:lnTo>
                  <a:lnTo>
                    <a:pt x="4908260" y="1658771"/>
                  </a:lnTo>
                  <a:lnTo>
                    <a:pt x="4926569" y="1396636"/>
                  </a:lnTo>
                  <a:lnTo>
                    <a:pt x="4944887" y="1390256"/>
                  </a:lnTo>
                  <a:lnTo>
                    <a:pt x="4963207" y="1406006"/>
                  </a:lnTo>
                  <a:lnTo>
                    <a:pt x="4981515" y="1372455"/>
                  </a:lnTo>
                  <a:lnTo>
                    <a:pt x="4999834" y="1452187"/>
                  </a:lnTo>
                  <a:lnTo>
                    <a:pt x="5018142" y="1693973"/>
                  </a:lnTo>
                  <a:lnTo>
                    <a:pt x="5036462" y="1552483"/>
                  </a:lnTo>
                  <a:lnTo>
                    <a:pt x="5054770" y="1319624"/>
                  </a:lnTo>
                  <a:lnTo>
                    <a:pt x="5073089" y="1623514"/>
                  </a:lnTo>
                  <a:lnTo>
                    <a:pt x="5091397" y="1553595"/>
                  </a:lnTo>
                  <a:lnTo>
                    <a:pt x="5109717" y="1716481"/>
                  </a:lnTo>
                  <a:lnTo>
                    <a:pt x="5128035" y="1396290"/>
                  </a:lnTo>
                  <a:lnTo>
                    <a:pt x="5146344" y="1717593"/>
                  </a:lnTo>
                  <a:lnTo>
                    <a:pt x="5164663" y="1595825"/>
                  </a:lnTo>
                  <a:lnTo>
                    <a:pt x="5182972" y="1191023"/>
                  </a:lnTo>
                  <a:lnTo>
                    <a:pt x="5201290" y="1577884"/>
                  </a:lnTo>
                  <a:lnTo>
                    <a:pt x="5219598" y="1528237"/>
                  </a:lnTo>
                  <a:lnTo>
                    <a:pt x="5237918" y="1086355"/>
                  </a:lnTo>
                  <a:lnTo>
                    <a:pt x="5256237" y="805922"/>
                  </a:lnTo>
                  <a:lnTo>
                    <a:pt x="5274545" y="474136"/>
                  </a:lnTo>
                  <a:lnTo>
                    <a:pt x="5292865" y="428423"/>
                  </a:lnTo>
                  <a:lnTo>
                    <a:pt x="5311173" y="0"/>
                  </a:lnTo>
                  <a:lnTo>
                    <a:pt x="5329492" y="356673"/>
                  </a:lnTo>
                  <a:lnTo>
                    <a:pt x="5347800" y="346687"/>
                  </a:lnTo>
                  <a:lnTo>
                    <a:pt x="5366119" y="798290"/>
                  </a:lnTo>
                  <a:lnTo>
                    <a:pt x="5384438" y="290622"/>
                  </a:lnTo>
                  <a:lnTo>
                    <a:pt x="5402746" y="514393"/>
                  </a:lnTo>
                  <a:lnTo>
                    <a:pt x="5421066" y="448892"/>
                  </a:lnTo>
                  <a:lnTo>
                    <a:pt x="5439374" y="436516"/>
                  </a:lnTo>
                  <a:lnTo>
                    <a:pt x="5457693" y="574251"/>
                  </a:lnTo>
                  <a:lnTo>
                    <a:pt x="5476001" y="546972"/>
                  </a:lnTo>
                  <a:lnTo>
                    <a:pt x="5476001" y="546972"/>
                  </a:lnTo>
                </a:path>
              </a:pathLst>
            </a:custGeom>
            <a:noFill/>
            <a:ln w="21590" cap="sq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形状 54">
              <a:extLst>
                <a:ext uri="{FF2B5EF4-FFF2-40B4-BE49-F238E27FC236}">
                  <a16:creationId xmlns:a16="http://schemas.microsoft.com/office/drawing/2014/main" id="{EB3AFBD4-B63F-C8E7-9533-1D109760D754}"/>
                </a:ext>
              </a:extLst>
            </p:cNvPr>
            <p:cNvSpPr/>
            <p:nvPr/>
          </p:nvSpPr>
          <p:spPr>
            <a:xfrm>
              <a:off x="5181970" y="3085948"/>
              <a:ext cx="1314438" cy="242330"/>
            </a:xfrm>
            <a:custGeom>
              <a:avLst/>
              <a:gdLst>
                <a:gd name="connsiteX0" fmla="*/ 0 w 5476001"/>
                <a:gd name="connsiteY0" fmla="*/ 734891 h 2720339"/>
                <a:gd name="connsiteX1" fmla="*/ 18308 w 5476001"/>
                <a:gd name="connsiteY1" fmla="*/ 910116 h 2720339"/>
                <a:gd name="connsiteX2" fmla="*/ 36627 w 5476001"/>
                <a:gd name="connsiteY2" fmla="*/ 957085 h 2720339"/>
                <a:gd name="connsiteX3" fmla="*/ 54936 w 5476001"/>
                <a:gd name="connsiteY3" fmla="*/ 1173989 h 2720339"/>
                <a:gd name="connsiteX4" fmla="*/ 73255 w 5476001"/>
                <a:gd name="connsiteY4" fmla="*/ 1420903 h 2720339"/>
                <a:gd name="connsiteX5" fmla="*/ 91563 w 5476001"/>
                <a:gd name="connsiteY5" fmla="*/ 1513913 h 2720339"/>
                <a:gd name="connsiteX6" fmla="*/ 109882 w 5476001"/>
                <a:gd name="connsiteY6" fmla="*/ 1769106 h 2720339"/>
                <a:gd name="connsiteX7" fmla="*/ 128201 w 5476001"/>
                <a:gd name="connsiteY7" fmla="*/ 1969613 h 2720339"/>
                <a:gd name="connsiteX8" fmla="*/ 146510 w 5476001"/>
                <a:gd name="connsiteY8" fmla="*/ 1967713 h 2720339"/>
                <a:gd name="connsiteX9" fmla="*/ 164829 w 5476001"/>
                <a:gd name="connsiteY9" fmla="*/ 1853977 h 2720339"/>
                <a:gd name="connsiteX10" fmla="*/ 183137 w 5476001"/>
                <a:gd name="connsiteY10" fmla="*/ 1607311 h 2720339"/>
                <a:gd name="connsiteX11" fmla="*/ 201456 w 5476001"/>
                <a:gd name="connsiteY11" fmla="*/ 1571374 h 2720339"/>
                <a:gd name="connsiteX12" fmla="*/ 219765 w 5476001"/>
                <a:gd name="connsiteY12" fmla="*/ 1599614 h 2720339"/>
                <a:gd name="connsiteX13" fmla="*/ 238084 w 5476001"/>
                <a:gd name="connsiteY13" fmla="*/ 1768383 h 2720339"/>
                <a:gd name="connsiteX14" fmla="*/ 256403 w 5476001"/>
                <a:gd name="connsiteY14" fmla="*/ 1848935 h 2720339"/>
                <a:gd name="connsiteX15" fmla="*/ 274711 w 5476001"/>
                <a:gd name="connsiteY15" fmla="*/ 2110034 h 2720339"/>
                <a:gd name="connsiteX16" fmla="*/ 293030 w 5476001"/>
                <a:gd name="connsiteY16" fmla="*/ 2304268 h 2720339"/>
                <a:gd name="connsiteX17" fmla="*/ 311339 w 5476001"/>
                <a:gd name="connsiteY17" fmla="*/ 2462901 h 2720339"/>
                <a:gd name="connsiteX18" fmla="*/ 329658 w 5476001"/>
                <a:gd name="connsiteY18" fmla="*/ 2720340 h 2720339"/>
                <a:gd name="connsiteX19" fmla="*/ 347966 w 5476001"/>
                <a:gd name="connsiteY19" fmla="*/ 2614268 h 2720339"/>
                <a:gd name="connsiteX20" fmla="*/ 366285 w 5476001"/>
                <a:gd name="connsiteY20" fmla="*/ 2349780 h 2720339"/>
                <a:gd name="connsiteX21" fmla="*/ 384593 w 5476001"/>
                <a:gd name="connsiteY21" fmla="*/ 2458615 h 2720339"/>
                <a:gd name="connsiteX22" fmla="*/ 402913 w 5476001"/>
                <a:gd name="connsiteY22" fmla="*/ 2172138 h 2720339"/>
                <a:gd name="connsiteX23" fmla="*/ 421232 w 5476001"/>
                <a:gd name="connsiteY23" fmla="*/ 1994527 h 2720339"/>
                <a:gd name="connsiteX24" fmla="*/ 439540 w 5476001"/>
                <a:gd name="connsiteY24" fmla="*/ 1879334 h 2720339"/>
                <a:gd name="connsiteX25" fmla="*/ 457859 w 5476001"/>
                <a:gd name="connsiteY25" fmla="*/ 1702177 h 2720339"/>
                <a:gd name="connsiteX26" fmla="*/ 476167 w 5476001"/>
                <a:gd name="connsiteY26" fmla="*/ 1864232 h 2720339"/>
                <a:gd name="connsiteX27" fmla="*/ 494487 w 5476001"/>
                <a:gd name="connsiteY27" fmla="*/ 1985600 h 2720339"/>
                <a:gd name="connsiteX28" fmla="*/ 512795 w 5476001"/>
                <a:gd name="connsiteY28" fmla="*/ 2133254 h 2720339"/>
                <a:gd name="connsiteX29" fmla="*/ 531114 w 5476001"/>
                <a:gd name="connsiteY29" fmla="*/ 1970314 h 2720339"/>
                <a:gd name="connsiteX30" fmla="*/ 549433 w 5476001"/>
                <a:gd name="connsiteY30" fmla="*/ 1944169 h 2720339"/>
                <a:gd name="connsiteX31" fmla="*/ 567741 w 5476001"/>
                <a:gd name="connsiteY31" fmla="*/ 1863616 h 2720339"/>
                <a:gd name="connsiteX32" fmla="*/ 586061 w 5476001"/>
                <a:gd name="connsiteY32" fmla="*/ 1835625 h 2720339"/>
                <a:gd name="connsiteX33" fmla="*/ 604369 w 5476001"/>
                <a:gd name="connsiteY33" fmla="*/ 1686341 h 2720339"/>
                <a:gd name="connsiteX34" fmla="*/ 622688 w 5476001"/>
                <a:gd name="connsiteY34" fmla="*/ 1565998 h 2720339"/>
                <a:gd name="connsiteX35" fmla="*/ 640996 w 5476001"/>
                <a:gd name="connsiteY35" fmla="*/ 1659472 h 2720339"/>
                <a:gd name="connsiteX36" fmla="*/ 659315 w 5476001"/>
                <a:gd name="connsiteY36" fmla="*/ 1661610 h 2720339"/>
                <a:gd name="connsiteX37" fmla="*/ 677635 w 5476001"/>
                <a:gd name="connsiteY37" fmla="*/ 1583745 h 2720339"/>
                <a:gd name="connsiteX38" fmla="*/ 714262 w 5476001"/>
                <a:gd name="connsiteY38" fmla="*/ 1320002 h 2720339"/>
                <a:gd name="connsiteX39" fmla="*/ 732570 w 5476001"/>
                <a:gd name="connsiteY39" fmla="*/ 1289312 h 2720339"/>
                <a:gd name="connsiteX40" fmla="*/ 769198 w 5476001"/>
                <a:gd name="connsiteY40" fmla="*/ 1418549 h 2720339"/>
                <a:gd name="connsiteX41" fmla="*/ 787517 w 5476001"/>
                <a:gd name="connsiteY41" fmla="*/ 1284033 h 2720339"/>
                <a:gd name="connsiteX42" fmla="*/ 805825 w 5476001"/>
                <a:gd name="connsiteY42" fmla="*/ 1460628 h 2720339"/>
                <a:gd name="connsiteX43" fmla="*/ 824144 w 5476001"/>
                <a:gd name="connsiteY43" fmla="*/ 1378997 h 2720339"/>
                <a:gd name="connsiteX44" fmla="*/ 842464 w 5476001"/>
                <a:gd name="connsiteY44" fmla="*/ 1875275 h 2720339"/>
                <a:gd name="connsiteX45" fmla="*/ 860772 w 5476001"/>
                <a:gd name="connsiteY45" fmla="*/ 1549299 h 2720339"/>
                <a:gd name="connsiteX46" fmla="*/ 879091 w 5476001"/>
                <a:gd name="connsiteY46" fmla="*/ 1539464 h 2720339"/>
                <a:gd name="connsiteX47" fmla="*/ 897399 w 5476001"/>
                <a:gd name="connsiteY47" fmla="*/ 1519083 h 2720339"/>
                <a:gd name="connsiteX48" fmla="*/ 915718 w 5476001"/>
                <a:gd name="connsiteY48" fmla="*/ 1592349 h 2720339"/>
                <a:gd name="connsiteX49" fmla="*/ 934027 w 5476001"/>
                <a:gd name="connsiteY49" fmla="*/ 1754447 h 2720339"/>
                <a:gd name="connsiteX50" fmla="*/ 952346 w 5476001"/>
                <a:gd name="connsiteY50" fmla="*/ 1544430 h 2720339"/>
                <a:gd name="connsiteX51" fmla="*/ 970665 w 5476001"/>
                <a:gd name="connsiteY51" fmla="*/ 1795684 h 2720339"/>
                <a:gd name="connsiteX52" fmla="*/ 988973 w 5476001"/>
                <a:gd name="connsiteY52" fmla="*/ 1748963 h 2720339"/>
                <a:gd name="connsiteX53" fmla="*/ 1007292 w 5476001"/>
                <a:gd name="connsiteY53" fmla="*/ 1719276 h 2720339"/>
                <a:gd name="connsiteX54" fmla="*/ 1025601 w 5476001"/>
                <a:gd name="connsiteY54" fmla="*/ 1657227 h 2720339"/>
                <a:gd name="connsiteX55" fmla="*/ 1043920 w 5476001"/>
                <a:gd name="connsiteY55" fmla="*/ 1556844 h 2720339"/>
                <a:gd name="connsiteX56" fmla="*/ 1062228 w 5476001"/>
                <a:gd name="connsiteY56" fmla="*/ 1337166 h 2720339"/>
                <a:gd name="connsiteX57" fmla="*/ 1098866 w 5476001"/>
                <a:gd name="connsiteY57" fmla="*/ 723762 h 2720339"/>
                <a:gd name="connsiteX58" fmla="*/ 1117175 w 5476001"/>
                <a:gd name="connsiteY58" fmla="*/ 697033 h 2720339"/>
                <a:gd name="connsiteX59" fmla="*/ 1153802 w 5476001"/>
                <a:gd name="connsiteY59" fmla="*/ 1144626 h 2720339"/>
                <a:gd name="connsiteX60" fmla="*/ 1172121 w 5476001"/>
                <a:gd name="connsiteY60" fmla="*/ 1032488 h 2720339"/>
                <a:gd name="connsiteX61" fmla="*/ 1190429 w 5476001"/>
                <a:gd name="connsiteY61" fmla="*/ 1097884 h 2720339"/>
                <a:gd name="connsiteX62" fmla="*/ 1208749 w 5476001"/>
                <a:gd name="connsiteY62" fmla="*/ 1118934 h 2720339"/>
                <a:gd name="connsiteX63" fmla="*/ 1227057 w 5476001"/>
                <a:gd name="connsiteY63" fmla="*/ 1192761 h 2720339"/>
                <a:gd name="connsiteX64" fmla="*/ 1245376 w 5476001"/>
                <a:gd name="connsiteY64" fmla="*/ 1440507 h 2720339"/>
                <a:gd name="connsiteX65" fmla="*/ 1263695 w 5476001"/>
                <a:gd name="connsiteY65" fmla="*/ 1351178 h 2720339"/>
                <a:gd name="connsiteX66" fmla="*/ 1282003 w 5476001"/>
                <a:gd name="connsiteY66" fmla="*/ 1238359 h 2720339"/>
                <a:gd name="connsiteX67" fmla="*/ 1300323 w 5476001"/>
                <a:gd name="connsiteY67" fmla="*/ 1267182 h 2720339"/>
                <a:gd name="connsiteX68" fmla="*/ 1318631 w 5476001"/>
                <a:gd name="connsiteY68" fmla="*/ 1456937 h 2720339"/>
                <a:gd name="connsiteX69" fmla="*/ 1336950 w 5476001"/>
                <a:gd name="connsiteY69" fmla="*/ 1414318 h 2720339"/>
                <a:gd name="connsiteX70" fmla="*/ 1355258 w 5476001"/>
                <a:gd name="connsiteY70" fmla="*/ 1506647 h 2720339"/>
                <a:gd name="connsiteX71" fmla="*/ 1373577 w 5476001"/>
                <a:gd name="connsiteY71" fmla="*/ 1515186 h 2720339"/>
                <a:gd name="connsiteX72" fmla="*/ 1391897 w 5476001"/>
                <a:gd name="connsiteY72" fmla="*/ 1669512 h 2720339"/>
                <a:gd name="connsiteX73" fmla="*/ 1410205 w 5476001"/>
                <a:gd name="connsiteY73" fmla="*/ 1616012 h 2720339"/>
                <a:gd name="connsiteX74" fmla="*/ 1428524 w 5476001"/>
                <a:gd name="connsiteY74" fmla="*/ 1668087 h 2720339"/>
                <a:gd name="connsiteX75" fmla="*/ 1446832 w 5476001"/>
                <a:gd name="connsiteY75" fmla="*/ 1562382 h 2720339"/>
                <a:gd name="connsiteX76" fmla="*/ 1465152 w 5476001"/>
                <a:gd name="connsiteY76" fmla="*/ 1701098 h 2720339"/>
                <a:gd name="connsiteX77" fmla="*/ 1483460 w 5476001"/>
                <a:gd name="connsiteY77" fmla="*/ 1705092 h 2720339"/>
                <a:gd name="connsiteX78" fmla="*/ 1501779 w 5476001"/>
                <a:gd name="connsiteY78" fmla="*/ 1540112 h 2720339"/>
                <a:gd name="connsiteX79" fmla="*/ 1520087 w 5476001"/>
                <a:gd name="connsiteY79" fmla="*/ 1702987 h 2720339"/>
                <a:gd name="connsiteX80" fmla="*/ 1538406 w 5476001"/>
                <a:gd name="connsiteY80" fmla="*/ 1847500 h 2720339"/>
                <a:gd name="connsiteX81" fmla="*/ 1575034 w 5476001"/>
                <a:gd name="connsiteY81" fmla="*/ 1757340 h 2720339"/>
                <a:gd name="connsiteX82" fmla="*/ 1593353 w 5476001"/>
                <a:gd name="connsiteY82" fmla="*/ 1720345 h 2720339"/>
                <a:gd name="connsiteX83" fmla="*/ 1611661 w 5476001"/>
                <a:gd name="connsiteY83" fmla="*/ 1813657 h 2720339"/>
                <a:gd name="connsiteX84" fmla="*/ 1629980 w 5476001"/>
                <a:gd name="connsiteY84" fmla="*/ 1957252 h 2720339"/>
                <a:gd name="connsiteX85" fmla="*/ 1648288 w 5476001"/>
                <a:gd name="connsiteY85" fmla="*/ 2017575 h 2720339"/>
                <a:gd name="connsiteX86" fmla="*/ 1666608 w 5476001"/>
                <a:gd name="connsiteY86" fmla="*/ 1973823 h 2720339"/>
                <a:gd name="connsiteX87" fmla="*/ 1703235 w 5476001"/>
                <a:gd name="connsiteY87" fmla="*/ 2100340 h 2720339"/>
                <a:gd name="connsiteX88" fmla="*/ 1721554 w 5476001"/>
                <a:gd name="connsiteY88" fmla="*/ 2457374 h 2720339"/>
                <a:gd name="connsiteX89" fmla="*/ 1739862 w 5476001"/>
                <a:gd name="connsiteY89" fmla="*/ 2442941 h 2720339"/>
                <a:gd name="connsiteX90" fmla="*/ 1758182 w 5476001"/>
                <a:gd name="connsiteY90" fmla="*/ 2609065 h 2720339"/>
                <a:gd name="connsiteX91" fmla="*/ 1776490 w 5476001"/>
                <a:gd name="connsiteY91" fmla="*/ 2146759 h 2720339"/>
                <a:gd name="connsiteX92" fmla="*/ 1794809 w 5476001"/>
                <a:gd name="connsiteY92" fmla="*/ 1631308 h 2720339"/>
                <a:gd name="connsiteX93" fmla="*/ 1813128 w 5476001"/>
                <a:gd name="connsiteY93" fmla="*/ 1532858 h 2720339"/>
                <a:gd name="connsiteX94" fmla="*/ 1831436 w 5476001"/>
                <a:gd name="connsiteY94" fmla="*/ 1267106 h 2720339"/>
                <a:gd name="connsiteX95" fmla="*/ 1849756 w 5476001"/>
                <a:gd name="connsiteY95" fmla="*/ 1208446 h 2720339"/>
                <a:gd name="connsiteX96" fmla="*/ 1868064 w 5476001"/>
                <a:gd name="connsiteY96" fmla="*/ 926535 h 2720339"/>
                <a:gd name="connsiteX97" fmla="*/ 1886383 w 5476001"/>
                <a:gd name="connsiteY97" fmla="*/ 934696 h 2720339"/>
                <a:gd name="connsiteX98" fmla="*/ 1904691 w 5476001"/>
                <a:gd name="connsiteY98" fmla="*/ 1334608 h 2720339"/>
                <a:gd name="connsiteX99" fmla="*/ 1923010 w 5476001"/>
                <a:gd name="connsiteY99" fmla="*/ 1359080 h 2720339"/>
                <a:gd name="connsiteX100" fmla="*/ 1941319 w 5476001"/>
                <a:gd name="connsiteY100" fmla="*/ 1368353 h 2720339"/>
                <a:gd name="connsiteX101" fmla="*/ 1959638 w 5476001"/>
                <a:gd name="connsiteY101" fmla="*/ 1304068 h 2720339"/>
                <a:gd name="connsiteX102" fmla="*/ 1977957 w 5476001"/>
                <a:gd name="connsiteY102" fmla="*/ 1394865 h 2720339"/>
                <a:gd name="connsiteX103" fmla="*/ 2014584 w 5476001"/>
                <a:gd name="connsiteY103" fmla="*/ 1968393 h 2720339"/>
                <a:gd name="connsiteX104" fmla="*/ 2032893 w 5476001"/>
                <a:gd name="connsiteY104" fmla="*/ 2093755 h 2720339"/>
                <a:gd name="connsiteX105" fmla="*/ 2051212 w 5476001"/>
                <a:gd name="connsiteY105" fmla="*/ 2083241 h 2720339"/>
                <a:gd name="connsiteX106" fmla="*/ 2069520 w 5476001"/>
                <a:gd name="connsiteY106" fmla="*/ 2040352 h 2720339"/>
                <a:gd name="connsiteX107" fmla="*/ 2087839 w 5476001"/>
                <a:gd name="connsiteY107" fmla="*/ 2099854 h 2720339"/>
                <a:gd name="connsiteX108" fmla="*/ 2106159 w 5476001"/>
                <a:gd name="connsiteY108" fmla="*/ 2073752 h 2720339"/>
                <a:gd name="connsiteX109" fmla="*/ 2124467 w 5476001"/>
                <a:gd name="connsiteY109" fmla="*/ 2098850 h 2720339"/>
                <a:gd name="connsiteX110" fmla="*/ 2142786 w 5476001"/>
                <a:gd name="connsiteY110" fmla="*/ 2030054 h 2720339"/>
                <a:gd name="connsiteX111" fmla="*/ 2161095 w 5476001"/>
                <a:gd name="connsiteY111" fmla="*/ 2102661 h 2720339"/>
                <a:gd name="connsiteX112" fmla="*/ 2197722 w 5476001"/>
                <a:gd name="connsiteY112" fmla="*/ 2033282 h 2720339"/>
                <a:gd name="connsiteX113" fmla="*/ 2234349 w 5476001"/>
                <a:gd name="connsiteY113" fmla="*/ 1818385 h 2720339"/>
                <a:gd name="connsiteX114" fmla="*/ 2252668 w 5476001"/>
                <a:gd name="connsiteY114" fmla="*/ 1727977 h 2720339"/>
                <a:gd name="connsiteX115" fmla="*/ 2289296 w 5476001"/>
                <a:gd name="connsiteY115" fmla="*/ 896309 h 2720339"/>
                <a:gd name="connsiteX116" fmla="*/ 2307615 w 5476001"/>
                <a:gd name="connsiteY116" fmla="*/ 655883 h 2720339"/>
                <a:gd name="connsiteX117" fmla="*/ 2325923 w 5476001"/>
                <a:gd name="connsiteY117" fmla="*/ 633526 h 2720339"/>
                <a:gd name="connsiteX118" fmla="*/ 2344242 w 5476001"/>
                <a:gd name="connsiteY118" fmla="*/ 957527 h 2720339"/>
                <a:gd name="connsiteX119" fmla="*/ 2362551 w 5476001"/>
                <a:gd name="connsiteY119" fmla="*/ 1045733 h 2720339"/>
                <a:gd name="connsiteX120" fmla="*/ 2380870 w 5476001"/>
                <a:gd name="connsiteY120" fmla="*/ 1062206 h 2720339"/>
                <a:gd name="connsiteX121" fmla="*/ 2399189 w 5476001"/>
                <a:gd name="connsiteY121" fmla="*/ 1135397 h 2720339"/>
                <a:gd name="connsiteX122" fmla="*/ 2417497 w 5476001"/>
                <a:gd name="connsiteY122" fmla="*/ 1319084 h 2720339"/>
                <a:gd name="connsiteX123" fmla="*/ 2435816 w 5476001"/>
                <a:gd name="connsiteY123" fmla="*/ 1321826 h 2720339"/>
                <a:gd name="connsiteX124" fmla="*/ 2454125 w 5476001"/>
                <a:gd name="connsiteY124" fmla="*/ 1488425 h 2720339"/>
                <a:gd name="connsiteX125" fmla="*/ 2472444 w 5476001"/>
                <a:gd name="connsiteY125" fmla="*/ 1356478 h 2720339"/>
                <a:gd name="connsiteX126" fmla="*/ 2490752 w 5476001"/>
                <a:gd name="connsiteY126" fmla="*/ 1590125 h 2720339"/>
                <a:gd name="connsiteX127" fmla="*/ 2509071 w 5476001"/>
                <a:gd name="connsiteY127" fmla="*/ 2208225 h 2720339"/>
                <a:gd name="connsiteX128" fmla="*/ 2527390 w 5476001"/>
                <a:gd name="connsiteY128" fmla="*/ 2659737 h 2720339"/>
                <a:gd name="connsiteX129" fmla="*/ 2545699 w 5476001"/>
                <a:gd name="connsiteY129" fmla="*/ 2265881 h 2720339"/>
                <a:gd name="connsiteX130" fmla="*/ 2564018 w 5476001"/>
                <a:gd name="connsiteY130" fmla="*/ 2298590 h 2720339"/>
                <a:gd name="connsiteX131" fmla="*/ 2582326 w 5476001"/>
                <a:gd name="connsiteY131" fmla="*/ 2342753 h 2720339"/>
                <a:gd name="connsiteX132" fmla="*/ 2600645 w 5476001"/>
                <a:gd name="connsiteY132" fmla="*/ 2537235 h 2720339"/>
                <a:gd name="connsiteX133" fmla="*/ 2618953 w 5476001"/>
                <a:gd name="connsiteY133" fmla="*/ 2129174 h 2720339"/>
                <a:gd name="connsiteX134" fmla="*/ 2637273 w 5476001"/>
                <a:gd name="connsiteY134" fmla="*/ 1522473 h 2720339"/>
                <a:gd name="connsiteX135" fmla="*/ 2655581 w 5476001"/>
                <a:gd name="connsiteY135" fmla="*/ 1264721 h 2720339"/>
                <a:gd name="connsiteX136" fmla="*/ 2673900 w 5476001"/>
                <a:gd name="connsiteY136" fmla="*/ 921170 h 2720339"/>
                <a:gd name="connsiteX137" fmla="*/ 2692219 w 5476001"/>
                <a:gd name="connsiteY137" fmla="*/ 963098 h 2720339"/>
                <a:gd name="connsiteX138" fmla="*/ 2710527 w 5476001"/>
                <a:gd name="connsiteY138" fmla="*/ 893696 h 2720339"/>
                <a:gd name="connsiteX139" fmla="*/ 2728847 w 5476001"/>
                <a:gd name="connsiteY139" fmla="*/ 779960 h 2720339"/>
                <a:gd name="connsiteX140" fmla="*/ 2747155 w 5476001"/>
                <a:gd name="connsiteY140" fmla="*/ 651165 h 2720339"/>
                <a:gd name="connsiteX141" fmla="*/ 2765474 w 5476001"/>
                <a:gd name="connsiteY141" fmla="*/ 689898 h 2720339"/>
                <a:gd name="connsiteX142" fmla="*/ 2783782 w 5476001"/>
                <a:gd name="connsiteY142" fmla="*/ 754311 h 2720339"/>
                <a:gd name="connsiteX143" fmla="*/ 2802101 w 5476001"/>
                <a:gd name="connsiteY143" fmla="*/ 895510 h 2720339"/>
                <a:gd name="connsiteX144" fmla="*/ 2820421 w 5476001"/>
                <a:gd name="connsiteY144" fmla="*/ 846101 h 2720339"/>
                <a:gd name="connsiteX145" fmla="*/ 2838729 w 5476001"/>
                <a:gd name="connsiteY145" fmla="*/ 1066838 h 2720339"/>
                <a:gd name="connsiteX146" fmla="*/ 2857048 w 5476001"/>
                <a:gd name="connsiteY146" fmla="*/ 1048389 h 2720339"/>
                <a:gd name="connsiteX147" fmla="*/ 2875356 w 5476001"/>
                <a:gd name="connsiteY147" fmla="*/ 1106595 h 2720339"/>
                <a:gd name="connsiteX148" fmla="*/ 2893675 w 5476001"/>
                <a:gd name="connsiteY148" fmla="*/ 1229291 h 2720339"/>
                <a:gd name="connsiteX149" fmla="*/ 2911984 w 5476001"/>
                <a:gd name="connsiteY149" fmla="*/ 1168624 h 2720339"/>
                <a:gd name="connsiteX150" fmla="*/ 2930303 w 5476001"/>
                <a:gd name="connsiteY150" fmla="*/ 1009203 h 2720339"/>
                <a:gd name="connsiteX151" fmla="*/ 2948611 w 5476001"/>
                <a:gd name="connsiteY151" fmla="*/ 1134900 h 2720339"/>
                <a:gd name="connsiteX152" fmla="*/ 2966930 w 5476001"/>
                <a:gd name="connsiteY152" fmla="*/ 1174895 h 2720339"/>
                <a:gd name="connsiteX153" fmla="*/ 2985249 w 5476001"/>
                <a:gd name="connsiteY153" fmla="*/ 1272245 h 2720339"/>
                <a:gd name="connsiteX154" fmla="*/ 3003558 w 5476001"/>
                <a:gd name="connsiteY154" fmla="*/ 1336853 h 2720339"/>
                <a:gd name="connsiteX155" fmla="*/ 3021877 w 5476001"/>
                <a:gd name="connsiteY155" fmla="*/ 1453935 h 2720339"/>
                <a:gd name="connsiteX156" fmla="*/ 3040185 w 5476001"/>
                <a:gd name="connsiteY156" fmla="*/ 1518781 h 2720339"/>
                <a:gd name="connsiteX157" fmla="*/ 3058504 w 5476001"/>
                <a:gd name="connsiteY157" fmla="*/ 1473701 h 2720339"/>
                <a:gd name="connsiteX158" fmla="*/ 3076812 w 5476001"/>
                <a:gd name="connsiteY158" fmla="*/ 1292064 h 2720339"/>
                <a:gd name="connsiteX159" fmla="*/ 3095132 w 5476001"/>
                <a:gd name="connsiteY159" fmla="*/ 1418128 h 2720339"/>
                <a:gd name="connsiteX160" fmla="*/ 3113451 w 5476001"/>
                <a:gd name="connsiteY160" fmla="*/ 1482013 h 2720339"/>
                <a:gd name="connsiteX161" fmla="*/ 3131759 w 5476001"/>
                <a:gd name="connsiteY161" fmla="*/ 1681861 h 2720339"/>
                <a:gd name="connsiteX162" fmla="*/ 3150078 w 5476001"/>
                <a:gd name="connsiteY162" fmla="*/ 1632830 h 2720339"/>
                <a:gd name="connsiteX163" fmla="*/ 3168386 w 5476001"/>
                <a:gd name="connsiteY163" fmla="*/ 1617588 h 2720339"/>
                <a:gd name="connsiteX164" fmla="*/ 3186706 w 5476001"/>
                <a:gd name="connsiteY164" fmla="*/ 1653827 h 2720339"/>
                <a:gd name="connsiteX165" fmla="*/ 3205014 w 5476001"/>
                <a:gd name="connsiteY165" fmla="*/ 1583896 h 2720339"/>
                <a:gd name="connsiteX166" fmla="*/ 3223333 w 5476001"/>
                <a:gd name="connsiteY166" fmla="*/ 1624043 h 2720339"/>
                <a:gd name="connsiteX167" fmla="*/ 3241652 w 5476001"/>
                <a:gd name="connsiteY167" fmla="*/ 1571601 h 2720339"/>
                <a:gd name="connsiteX168" fmla="*/ 3259960 w 5476001"/>
                <a:gd name="connsiteY168" fmla="*/ 1613216 h 2720339"/>
                <a:gd name="connsiteX169" fmla="*/ 3278280 w 5476001"/>
                <a:gd name="connsiteY169" fmla="*/ 1613691 h 2720339"/>
                <a:gd name="connsiteX170" fmla="*/ 3296588 w 5476001"/>
                <a:gd name="connsiteY170" fmla="*/ 1587632 h 2720339"/>
                <a:gd name="connsiteX171" fmla="*/ 3333215 w 5476001"/>
                <a:gd name="connsiteY171" fmla="*/ 1754101 h 2720339"/>
                <a:gd name="connsiteX172" fmla="*/ 3351534 w 5476001"/>
                <a:gd name="connsiteY172" fmla="*/ 1722720 h 2720339"/>
                <a:gd name="connsiteX173" fmla="*/ 3369843 w 5476001"/>
                <a:gd name="connsiteY173" fmla="*/ 1904346 h 2720339"/>
                <a:gd name="connsiteX174" fmla="*/ 3388162 w 5476001"/>
                <a:gd name="connsiteY174" fmla="*/ 1806846 h 2720339"/>
                <a:gd name="connsiteX175" fmla="*/ 3406481 w 5476001"/>
                <a:gd name="connsiteY175" fmla="*/ 1554340 h 2720339"/>
                <a:gd name="connsiteX176" fmla="*/ 3424789 w 5476001"/>
                <a:gd name="connsiteY176" fmla="*/ 1522602 h 2720339"/>
                <a:gd name="connsiteX177" fmla="*/ 3443108 w 5476001"/>
                <a:gd name="connsiteY177" fmla="*/ 1372260 h 2720339"/>
                <a:gd name="connsiteX178" fmla="*/ 3461417 w 5476001"/>
                <a:gd name="connsiteY178" fmla="*/ 1518684 h 2720339"/>
                <a:gd name="connsiteX179" fmla="*/ 3479736 w 5476001"/>
                <a:gd name="connsiteY179" fmla="*/ 1255297 h 2720339"/>
                <a:gd name="connsiteX180" fmla="*/ 3498044 w 5476001"/>
                <a:gd name="connsiteY180" fmla="*/ 1484809 h 2720339"/>
                <a:gd name="connsiteX181" fmla="*/ 3516363 w 5476001"/>
                <a:gd name="connsiteY181" fmla="*/ 1470517 h 2720339"/>
                <a:gd name="connsiteX182" fmla="*/ 3534683 w 5476001"/>
                <a:gd name="connsiteY182" fmla="*/ 1492182 h 2720339"/>
                <a:gd name="connsiteX183" fmla="*/ 3552991 w 5476001"/>
                <a:gd name="connsiteY183" fmla="*/ 1583184 h 2720339"/>
                <a:gd name="connsiteX184" fmla="*/ 3571310 w 5476001"/>
                <a:gd name="connsiteY184" fmla="*/ 1830562 h 2720339"/>
                <a:gd name="connsiteX185" fmla="*/ 3589618 w 5476001"/>
                <a:gd name="connsiteY185" fmla="*/ 1748553 h 2720339"/>
                <a:gd name="connsiteX186" fmla="*/ 3607937 w 5476001"/>
                <a:gd name="connsiteY186" fmla="*/ 1744299 h 2720339"/>
                <a:gd name="connsiteX187" fmla="*/ 3626246 w 5476001"/>
                <a:gd name="connsiteY187" fmla="*/ 1585105 h 2720339"/>
                <a:gd name="connsiteX188" fmla="*/ 3644565 w 5476001"/>
                <a:gd name="connsiteY188" fmla="*/ 1509972 h 2720339"/>
                <a:gd name="connsiteX189" fmla="*/ 3662873 w 5476001"/>
                <a:gd name="connsiteY189" fmla="*/ 1212840 h 2720339"/>
                <a:gd name="connsiteX190" fmla="*/ 3681192 w 5476001"/>
                <a:gd name="connsiteY190" fmla="*/ 1331736 h 2720339"/>
                <a:gd name="connsiteX191" fmla="*/ 3699511 w 5476001"/>
                <a:gd name="connsiteY191" fmla="*/ 1254131 h 2720339"/>
                <a:gd name="connsiteX192" fmla="*/ 3717820 w 5476001"/>
                <a:gd name="connsiteY192" fmla="*/ 1451755 h 2720339"/>
                <a:gd name="connsiteX193" fmla="*/ 3736139 w 5476001"/>
                <a:gd name="connsiteY193" fmla="*/ 1483384 h 2720339"/>
                <a:gd name="connsiteX194" fmla="*/ 3754447 w 5476001"/>
                <a:gd name="connsiteY194" fmla="*/ 1612492 h 2720339"/>
                <a:gd name="connsiteX195" fmla="*/ 3772766 w 5476001"/>
                <a:gd name="connsiteY195" fmla="*/ 1759833 h 2720339"/>
                <a:gd name="connsiteX196" fmla="*/ 3791075 w 5476001"/>
                <a:gd name="connsiteY196" fmla="*/ 1619574 h 2720339"/>
                <a:gd name="connsiteX197" fmla="*/ 3827713 w 5476001"/>
                <a:gd name="connsiteY197" fmla="*/ 1373308 h 2720339"/>
                <a:gd name="connsiteX198" fmla="*/ 3846021 w 5476001"/>
                <a:gd name="connsiteY198" fmla="*/ 1494136 h 2720339"/>
                <a:gd name="connsiteX199" fmla="*/ 3864340 w 5476001"/>
                <a:gd name="connsiteY199" fmla="*/ 1279456 h 2720339"/>
                <a:gd name="connsiteX200" fmla="*/ 3882649 w 5476001"/>
                <a:gd name="connsiteY200" fmla="*/ 1168408 h 2720339"/>
                <a:gd name="connsiteX201" fmla="*/ 3900968 w 5476001"/>
                <a:gd name="connsiteY201" fmla="*/ 1527849 h 2720339"/>
                <a:gd name="connsiteX202" fmla="*/ 3919276 w 5476001"/>
                <a:gd name="connsiteY202" fmla="*/ 1256646 h 2720339"/>
                <a:gd name="connsiteX203" fmla="*/ 3937595 w 5476001"/>
                <a:gd name="connsiteY203" fmla="*/ 1262896 h 2720339"/>
                <a:gd name="connsiteX204" fmla="*/ 3955914 w 5476001"/>
                <a:gd name="connsiteY204" fmla="*/ 1298077 h 2720339"/>
                <a:gd name="connsiteX205" fmla="*/ 3974223 w 5476001"/>
                <a:gd name="connsiteY205" fmla="*/ 1291050 h 2720339"/>
                <a:gd name="connsiteX206" fmla="*/ 3992542 w 5476001"/>
                <a:gd name="connsiteY206" fmla="*/ 1170880 h 2720339"/>
                <a:gd name="connsiteX207" fmla="*/ 4029169 w 5476001"/>
                <a:gd name="connsiteY207" fmla="*/ 905064 h 2720339"/>
                <a:gd name="connsiteX208" fmla="*/ 4047477 w 5476001"/>
                <a:gd name="connsiteY208" fmla="*/ 760594 h 2720339"/>
                <a:gd name="connsiteX209" fmla="*/ 4065797 w 5476001"/>
                <a:gd name="connsiteY209" fmla="*/ 646804 h 2720339"/>
                <a:gd name="connsiteX210" fmla="*/ 4084105 w 5476001"/>
                <a:gd name="connsiteY210" fmla="*/ 494281 h 2720339"/>
                <a:gd name="connsiteX211" fmla="*/ 4102424 w 5476001"/>
                <a:gd name="connsiteY211" fmla="*/ 688235 h 2720339"/>
                <a:gd name="connsiteX212" fmla="*/ 4120743 w 5476001"/>
                <a:gd name="connsiteY212" fmla="*/ 454174 h 2720339"/>
                <a:gd name="connsiteX213" fmla="*/ 4139051 w 5476001"/>
                <a:gd name="connsiteY213" fmla="*/ 429937 h 2720339"/>
                <a:gd name="connsiteX214" fmla="*/ 4157371 w 5476001"/>
                <a:gd name="connsiteY214" fmla="*/ 301147 h 2720339"/>
                <a:gd name="connsiteX215" fmla="*/ 4175679 w 5476001"/>
                <a:gd name="connsiteY215" fmla="*/ 151485 h 2720339"/>
                <a:gd name="connsiteX216" fmla="*/ 4193998 w 5476001"/>
                <a:gd name="connsiteY216" fmla="*/ 256729 h 2720339"/>
                <a:gd name="connsiteX217" fmla="*/ 4212306 w 5476001"/>
                <a:gd name="connsiteY217" fmla="*/ 374013 h 2720339"/>
                <a:gd name="connsiteX218" fmla="*/ 4230625 w 5476001"/>
                <a:gd name="connsiteY218" fmla="*/ 160056 h 2720339"/>
                <a:gd name="connsiteX219" fmla="*/ 4248945 w 5476001"/>
                <a:gd name="connsiteY219" fmla="*/ 189856 h 2720339"/>
                <a:gd name="connsiteX220" fmla="*/ 4267253 w 5476001"/>
                <a:gd name="connsiteY220" fmla="*/ 56360 h 2720339"/>
                <a:gd name="connsiteX221" fmla="*/ 4285572 w 5476001"/>
                <a:gd name="connsiteY221" fmla="*/ 10542 h 2720339"/>
                <a:gd name="connsiteX222" fmla="*/ 4303881 w 5476001"/>
                <a:gd name="connsiteY222" fmla="*/ 77063 h 2720339"/>
                <a:gd name="connsiteX223" fmla="*/ 4322199 w 5476001"/>
                <a:gd name="connsiteY223" fmla="*/ 8081 h 2720339"/>
                <a:gd name="connsiteX224" fmla="*/ 4340508 w 5476001"/>
                <a:gd name="connsiteY224" fmla="*/ 3568 h 2720339"/>
                <a:gd name="connsiteX225" fmla="*/ 4358827 w 5476001"/>
                <a:gd name="connsiteY225" fmla="*/ 119265 h 2720339"/>
                <a:gd name="connsiteX226" fmla="*/ 4377146 w 5476001"/>
                <a:gd name="connsiteY226" fmla="*/ 0 h 2720339"/>
                <a:gd name="connsiteX227" fmla="*/ 4395454 w 5476001"/>
                <a:gd name="connsiteY227" fmla="*/ 144442 h 2720339"/>
                <a:gd name="connsiteX228" fmla="*/ 4413774 w 5476001"/>
                <a:gd name="connsiteY228" fmla="*/ 106499 h 2720339"/>
                <a:gd name="connsiteX229" fmla="*/ 4432082 w 5476001"/>
                <a:gd name="connsiteY229" fmla="*/ 189461 h 2720339"/>
                <a:gd name="connsiteX230" fmla="*/ 4450401 w 5476001"/>
                <a:gd name="connsiteY230" fmla="*/ 210276 h 2720339"/>
                <a:gd name="connsiteX231" fmla="*/ 4468709 w 5476001"/>
                <a:gd name="connsiteY231" fmla="*/ 304218 h 2720339"/>
                <a:gd name="connsiteX232" fmla="*/ 4487028 w 5476001"/>
                <a:gd name="connsiteY232" fmla="*/ 538401 h 2720339"/>
                <a:gd name="connsiteX233" fmla="*/ 4523656 w 5476001"/>
                <a:gd name="connsiteY233" fmla="*/ 863114 h 2720339"/>
                <a:gd name="connsiteX234" fmla="*/ 4541975 w 5476001"/>
                <a:gd name="connsiteY234" fmla="*/ 726137 h 2720339"/>
                <a:gd name="connsiteX235" fmla="*/ 4560283 w 5476001"/>
                <a:gd name="connsiteY235" fmla="*/ 763131 h 2720339"/>
                <a:gd name="connsiteX236" fmla="*/ 4578602 w 5476001"/>
                <a:gd name="connsiteY236" fmla="*/ 807887 h 2720339"/>
                <a:gd name="connsiteX237" fmla="*/ 4596911 w 5476001"/>
                <a:gd name="connsiteY237" fmla="*/ 578094 h 2720339"/>
                <a:gd name="connsiteX238" fmla="*/ 4615230 w 5476001"/>
                <a:gd name="connsiteY238" fmla="*/ 604315 h 2720339"/>
                <a:gd name="connsiteX239" fmla="*/ 4633538 w 5476001"/>
                <a:gd name="connsiteY239" fmla="*/ 678563 h 2720339"/>
                <a:gd name="connsiteX240" fmla="*/ 4651857 w 5476001"/>
                <a:gd name="connsiteY240" fmla="*/ 875572 h 2720339"/>
                <a:gd name="connsiteX241" fmla="*/ 4670176 w 5476001"/>
                <a:gd name="connsiteY241" fmla="*/ 846404 h 2720339"/>
                <a:gd name="connsiteX242" fmla="*/ 4688485 w 5476001"/>
                <a:gd name="connsiteY242" fmla="*/ 963454 h 2720339"/>
                <a:gd name="connsiteX243" fmla="*/ 4706804 w 5476001"/>
                <a:gd name="connsiteY243" fmla="*/ 1068932 h 2720339"/>
                <a:gd name="connsiteX244" fmla="*/ 4725112 w 5476001"/>
                <a:gd name="connsiteY244" fmla="*/ 1238705 h 2720339"/>
                <a:gd name="connsiteX245" fmla="*/ 4743431 w 5476001"/>
                <a:gd name="connsiteY245" fmla="*/ 1290294 h 2720339"/>
                <a:gd name="connsiteX246" fmla="*/ 4761739 w 5476001"/>
                <a:gd name="connsiteY246" fmla="*/ 1500278 h 2720339"/>
                <a:gd name="connsiteX247" fmla="*/ 4780059 w 5476001"/>
                <a:gd name="connsiteY247" fmla="*/ 1369400 h 2720339"/>
                <a:gd name="connsiteX248" fmla="*/ 4798367 w 5476001"/>
                <a:gd name="connsiteY248" fmla="*/ 1431190 h 2720339"/>
                <a:gd name="connsiteX249" fmla="*/ 4816686 w 5476001"/>
                <a:gd name="connsiteY249" fmla="*/ 1544290 h 2720339"/>
                <a:gd name="connsiteX250" fmla="*/ 4835005 w 5476001"/>
                <a:gd name="connsiteY250" fmla="*/ 1760805 h 2720339"/>
                <a:gd name="connsiteX251" fmla="*/ 4853314 w 5476001"/>
                <a:gd name="connsiteY251" fmla="*/ 1828662 h 2720339"/>
                <a:gd name="connsiteX252" fmla="*/ 4871633 w 5476001"/>
                <a:gd name="connsiteY252" fmla="*/ 1773694 h 2720339"/>
                <a:gd name="connsiteX253" fmla="*/ 4889941 w 5476001"/>
                <a:gd name="connsiteY253" fmla="*/ 1647727 h 2720339"/>
                <a:gd name="connsiteX254" fmla="*/ 4908260 w 5476001"/>
                <a:gd name="connsiteY254" fmla="*/ 1690659 h 2720339"/>
                <a:gd name="connsiteX255" fmla="*/ 4926569 w 5476001"/>
                <a:gd name="connsiteY255" fmla="*/ 1773392 h 2720339"/>
                <a:gd name="connsiteX256" fmla="*/ 4944887 w 5476001"/>
                <a:gd name="connsiteY256" fmla="*/ 1701961 h 2720339"/>
                <a:gd name="connsiteX257" fmla="*/ 4963207 w 5476001"/>
                <a:gd name="connsiteY257" fmla="*/ 1695053 h 2720339"/>
                <a:gd name="connsiteX258" fmla="*/ 4981515 w 5476001"/>
                <a:gd name="connsiteY258" fmla="*/ 2059654 h 2720339"/>
                <a:gd name="connsiteX259" fmla="*/ 4999834 w 5476001"/>
                <a:gd name="connsiteY259" fmla="*/ 2020770 h 2720339"/>
                <a:gd name="connsiteX260" fmla="*/ 5018142 w 5476001"/>
                <a:gd name="connsiteY260" fmla="*/ 2035300 h 2720339"/>
                <a:gd name="connsiteX261" fmla="*/ 5036462 w 5476001"/>
                <a:gd name="connsiteY261" fmla="*/ 1875426 h 2720339"/>
                <a:gd name="connsiteX262" fmla="*/ 5054770 w 5476001"/>
                <a:gd name="connsiteY262" fmla="*/ 1847564 h 2720339"/>
                <a:gd name="connsiteX263" fmla="*/ 5073089 w 5476001"/>
                <a:gd name="connsiteY263" fmla="*/ 2037308 h 2720339"/>
                <a:gd name="connsiteX264" fmla="*/ 5091397 w 5476001"/>
                <a:gd name="connsiteY264" fmla="*/ 1794788 h 2720339"/>
                <a:gd name="connsiteX265" fmla="*/ 5128035 w 5476001"/>
                <a:gd name="connsiteY265" fmla="*/ 1449034 h 2720339"/>
                <a:gd name="connsiteX266" fmla="*/ 5146344 w 5476001"/>
                <a:gd name="connsiteY266" fmla="*/ 1494179 h 2720339"/>
                <a:gd name="connsiteX267" fmla="*/ 5164663 w 5476001"/>
                <a:gd name="connsiteY267" fmla="*/ 1667666 h 2720339"/>
                <a:gd name="connsiteX268" fmla="*/ 5182972 w 5476001"/>
                <a:gd name="connsiteY268" fmla="*/ 1651873 h 2720339"/>
                <a:gd name="connsiteX269" fmla="*/ 5201290 w 5476001"/>
                <a:gd name="connsiteY269" fmla="*/ 1818062 h 2720339"/>
                <a:gd name="connsiteX270" fmla="*/ 5219598 w 5476001"/>
                <a:gd name="connsiteY270" fmla="*/ 1701206 h 2720339"/>
                <a:gd name="connsiteX271" fmla="*/ 5237918 w 5476001"/>
                <a:gd name="connsiteY271" fmla="*/ 1972722 h 2720339"/>
                <a:gd name="connsiteX272" fmla="*/ 5256237 w 5476001"/>
                <a:gd name="connsiteY272" fmla="*/ 1880986 h 2720339"/>
                <a:gd name="connsiteX273" fmla="*/ 5274545 w 5476001"/>
                <a:gd name="connsiteY273" fmla="*/ 1803003 h 2720339"/>
                <a:gd name="connsiteX274" fmla="*/ 5292865 w 5476001"/>
                <a:gd name="connsiteY274" fmla="*/ 1785417 h 2720339"/>
                <a:gd name="connsiteX275" fmla="*/ 5311173 w 5476001"/>
                <a:gd name="connsiteY275" fmla="*/ 1961149 h 2720339"/>
                <a:gd name="connsiteX276" fmla="*/ 5329492 w 5476001"/>
                <a:gd name="connsiteY276" fmla="*/ 2060463 h 2720339"/>
                <a:gd name="connsiteX277" fmla="*/ 5347800 w 5476001"/>
                <a:gd name="connsiteY277" fmla="*/ 2167874 h 2720339"/>
                <a:gd name="connsiteX278" fmla="*/ 5366119 w 5476001"/>
                <a:gd name="connsiteY278" fmla="*/ 2078351 h 2720339"/>
                <a:gd name="connsiteX279" fmla="*/ 5384438 w 5476001"/>
                <a:gd name="connsiteY279" fmla="*/ 1997064 h 2720339"/>
                <a:gd name="connsiteX280" fmla="*/ 5402746 w 5476001"/>
                <a:gd name="connsiteY280" fmla="*/ 2083975 h 2720339"/>
                <a:gd name="connsiteX281" fmla="*/ 5421066 w 5476001"/>
                <a:gd name="connsiteY281" fmla="*/ 2049463 h 2720339"/>
                <a:gd name="connsiteX282" fmla="*/ 5439374 w 5476001"/>
                <a:gd name="connsiteY282" fmla="*/ 2071301 h 2720339"/>
                <a:gd name="connsiteX283" fmla="*/ 5457693 w 5476001"/>
                <a:gd name="connsiteY283" fmla="*/ 1998791 h 2720339"/>
                <a:gd name="connsiteX284" fmla="*/ 5476001 w 5476001"/>
                <a:gd name="connsiteY284" fmla="*/ 2192616 h 2720339"/>
                <a:gd name="connsiteX285" fmla="*/ 5476001 w 5476001"/>
                <a:gd name="connsiteY285" fmla="*/ 2192616 h 27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5476001" h="2720339">
                  <a:moveTo>
                    <a:pt x="0" y="734891"/>
                  </a:moveTo>
                  <a:lnTo>
                    <a:pt x="18308" y="910116"/>
                  </a:lnTo>
                  <a:lnTo>
                    <a:pt x="36627" y="957085"/>
                  </a:lnTo>
                  <a:lnTo>
                    <a:pt x="54936" y="1173989"/>
                  </a:lnTo>
                  <a:lnTo>
                    <a:pt x="73255" y="1420903"/>
                  </a:lnTo>
                  <a:lnTo>
                    <a:pt x="91563" y="1513913"/>
                  </a:lnTo>
                  <a:lnTo>
                    <a:pt x="109882" y="1769106"/>
                  </a:lnTo>
                  <a:lnTo>
                    <a:pt x="128201" y="1969613"/>
                  </a:lnTo>
                  <a:lnTo>
                    <a:pt x="146510" y="1967713"/>
                  </a:lnTo>
                  <a:lnTo>
                    <a:pt x="164829" y="1853977"/>
                  </a:lnTo>
                  <a:lnTo>
                    <a:pt x="183137" y="1607311"/>
                  </a:lnTo>
                  <a:lnTo>
                    <a:pt x="201456" y="1571374"/>
                  </a:lnTo>
                  <a:lnTo>
                    <a:pt x="219765" y="1599614"/>
                  </a:lnTo>
                  <a:lnTo>
                    <a:pt x="238084" y="1768383"/>
                  </a:lnTo>
                  <a:lnTo>
                    <a:pt x="256403" y="1848935"/>
                  </a:lnTo>
                  <a:lnTo>
                    <a:pt x="274711" y="2110034"/>
                  </a:lnTo>
                  <a:lnTo>
                    <a:pt x="293030" y="2304268"/>
                  </a:lnTo>
                  <a:lnTo>
                    <a:pt x="311339" y="2462901"/>
                  </a:lnTo>
                  <a:lnTo>
                    <a:pt x="329658" y="2720340"/>
                  </a:lnTo>
                  <a:lnTo>
                    <a:pt x="347966" y="2614268"/>
                  </a:lnTo>
                  <a:lnTo>
                    <a:pt x="366285" y="2349780"/>
                  </a:lnTo>
                  <a:lnTo>
                    <a:pt x="384593" y="2458615"/>
                  </a:lnTo>
                  <a:lnTo>
                    <a:pt x="402913" y="2172138"/>
                  </a:lnTo>
                  <a:lnTo>
                    <a:pt x="421232" y="1994527"/>
                  </a:lnTo>
                  <a:lnTo>
                    <a:pt x="439540" y="1879334"/>
                  </a:lnTo>
                  <a:lnTo>
                    <a:pt x="457859" y="1702177"/>
                  </a:lnTo>
                  <a:lnTo>
                    <a:pt x="476167" y="1864232"/>
                  </a:lnTo>
                  <a:lnTo>
                    <a:pt x="494487" y="1985600"/>
                  </a:lnTo>
                  <a:lnTo>
                    <a:pt x="512795" y="2133254"/>
                  </a:lnTo>
                  <a:lnTo>
                    <a:pt x="531114" y="1970314"/>
                  </a:lnTo>
                  <a:lnTo>
                    <a:pt x="549433" y="1944169"/>
                  </a:lnTo>
                  <a:lnTo>
                    <a:pt x="567741" y="1863616"/>
                  </a:lnTo>
                  <a:lnTo>
                    <a:pt x="586061" y="1835625"/>
                  </a:lnTo>
                  <a:lnTo>
                    <a:pt x="604369" y="1686341"/>
                  </a:lnTo>
                  <a:lnTo>
                    <a:pt x="622688" y="1565998"/>
                  </a:lnTo>
                  <a:lnTo>
                    <a:pt x="640996" y="1659472"/>
                  </a:lnTo>
                  <a:lnTo>
                    <a:pt x="659315" y="1661610"/>
                  </a:lnTo>
                  <a:lnTo>
                    <a:pt x="677635" y="1583745"/>
                  </a:lnTo>
                  <a:lnTo>
                    <a:pt x="714262" y="1320002"/>
                  </a:lnTo>
                  <a:lnTo>
                    <a:pt x="732570" y="1289312"/>
                  </a:lnTo>
                  <a:lnTo>
                    <a:pt x="769198" y="1418549"/>
                  </a:lnTo>
                  <a:lnTo>
                    <a:pt x="787517" y="1284033"/>
                  </a:lnTo>
                  <a:lnTo>
                    <a:pt x="805825" y="1460628"/>
                  </a:lnTo>
                  <a:lnTo>
                    <a:pt x="824144" y="1378997"/>
                  </a:lnTo>
                  <a:lnTo>
                    <a:pt x="842464" y="1875275"/>
                  </a:lnTo>
                  <a:lnTo>
                    <a:pt x="860772" y="1549299"/>
                  </a:lnTo>
                  <a:lnTo>
                    <a:pt x="879091" y="1539464"/>
                  </a:lnTo>
                  <a:lnTo>
                    <a:pt x="897399" y="1519083"/>
                  </a:lnTo>
                  <a:lnTo>
                    <a:pt x="915718" y="1592349"/>
                  </a:lnTo>
                  <a:lnTo>
                    <a:pt x="934027" y="1754447"/>
                  </a:lnTo>
                  <a:lnTo>
                    <a:pt x="952346" y="1544430"/>
                  </a:lnTo>
                  <a:lnTo>
                    <a:pt x="970665" y="1795684"/>
                  </a:lnTo>
                  <a:lnTo>
                    <a:pt x="988973" y="1748963"/>
                  </a:lnTo>
                  <a:lnTo>
                    <a:pt x="1007292" y="1719276"/>
                  </a:lnTo>
                  <a:lnTo>
                    <a:pt x="1025601" y="1657227"/>
                  </a:lnTo>
                  <a:lnTo>
                    <a:pt x="1043920" y="1556844"/>
                  </a:lnTo>
                  <a:lnTo>
                    <a:pt x="1062228" y="1337166"/>
                  </a:lnTo>
                  <a:lnTo>
                    <a:pt x="1098866" y="723762"/>
                  </a:lnTo>
                  <a:lnTo>
                    <a:pt x="1117175" y="697033"/>
                  </a:lnTo>
                  <a:lnTo>
                    <a:pt x="1153802" y="1144626"/>
                  </a:lnTo>
                  <a:lnTo>
                    <a:pt x="1172121" y="1032488"/>
                  </a:lnTo>
                  <a:lnTo>
                    <a:pt x="1190429" y="1097884"/>
                  </a:lnTo>
                  <a:lnTo>
                    <a:pt x="1208749" y="1118934"/>
                  </a:lnTo>
                  <a:lnTo>
                    <a:pt x="1227057" y="1192761"/>
                  </a:lnTo>
                  <a:lnTo>
                    <a:pt x="1245376" y="1440507"/>
                  </a:lnTo>
                  <a:lnTo>
                    <a:pt x="1263695" y="1351178"/>
                  </a:lnTo>
                  <a:lnTo>
                    <a:pt x="1282003" y="1238359"/>
                  </a:lnTo>
                  <a:lnTo>
                    <a:pt x="1300323" y="1267182"/>
                  </a:lnTo>
                  <a:lnTo>
                    <a:pt x="1318631" y="1456937"/>
                  </a:lnTo>
                  <a:lnTo>
                    <a:pt x="1336950" y="1414318"/>
                  </a:lnTo>
                  <a:lnTo>
                    <a:pt x="1355258" y="1506647"/>
                  </a:lnTo>
                  <a:lnTo>
                    <a:pt x="1373577" y="1515186"/>
                  </a:lnTo>
                  <a:lnTo>
                    <a:pt x="1391897" y="1669512"/>
                  </a:lnTo>
                  <a:lnTo>
                    <a:pt x="1410205" y="1616012"/>
                  </a:lnTo>
                  <a:lnTo>
                    <a:pt x="1428524" y="1668087"/>
                  </a:lnTo>
                  <a:lnTo>
                    <a:pt x="1446832" y="1562382"/>
                  </a:lnTo>
                  <a:lnTo>
                    <a:pt x="1465152" y="1701098"/>
                  </a:lnTo>
                  <a:lnTo>
                    <a:pt x="1483460" y="1705092"/>
                  </a:lnTo>
                  <a:lnTo>
                    <a:pt x="1501779" y="1540112"/>
                  </a:lnTo>
                  <a:lnTo>
                    <a:pt x="1520087" y="1702987"/>
                  </a:lnTo>
                  <a:lnTo>
                    <a:pt x="1538406" y="1847500"/>
                  </a:lnTo>
                  <a:lnTo>
                    <a:pt x="1575034" y="1757340"/>
                  </a:lnTo>
                  <a:lnTo>
                    <a:pt x="1593353" y="1720345"/>
                  </a:lnTo>
                  <a:lnTo>
                    <a:pt x="1611661" y="1813657"/>
                  </a:lnTo>
                  <a:lnTo>
                    <a:pt x="1629980" y="1957252"/>
                  </a:lnTo>
                  <a:lnTo>
                    <a:pt x="1648288" y="2017575"/>
                  </a:lnTo>
                  <a:lnTo>
                    <a:pt x="1666608" y="1973823"/>
                  </a:lnTo>
                  <a:lnTo>
                    <a:pt x="1703235" y="2100340"/>
                  </a:lnTo>
                  <a:lnTo>
                    <a:pt x="1721554" y="2457374"/>
                  </a:lnTo>
                  <a:lnTo>
                    <a:pt x="1739862" y="2442941"/>
                  </a:lnTo>
                  <a:lnTo>
                    <a:pt x="1758182" y="2609065"/>
                  </a:lnTo>
                  <a:lnTo>
                    <a:pt x="1776490" y="2146759"/>
                  </a:lnTo>
                  <a:lnTo>
                    <a:pt x="1794809" y="1631308"/>
                  </a:lnTo>
                  <a:lnTo>
                    <a:pt x="1813128" y="1532858"/>
                  </a:lnTo>
                  <a:lnTo>
                    <a:pt x="1831436" y="1267106"/>
                  </a:lnTo>
                  <a:lnTo>
                    <a:pt x="1849756" y="1208446"/>
                  </a:lnTo>
                  <a:lnTo>
                    <a:pt x="1868064" y="926535"/>
                  </a:lnTo>
                  <a:lnTo>
                    <a:pt x="1886383" y="934696"/>
                  </a:lnTo>
                  <a:lnTo>
                    <a:pt x="1904691" y="1334608"/>
                  </a:lnTo>
                  <a:lnTo>
                    <a:pt x="1923010" y="1359080"/>
                  </a:lnTo>
                  <a:lnTo>
                    <a:pt x="1941319" y="1368353"/>
                  </a:lnTo>
                  <a:lnTo>
                    <a:pt x="1959638" y="1304068"/>
                  </a:lnTo>
                  <a:lnTo>
                    <a:pt x="1977957" y="1394865"/>
                  </a:lnTo>
                  <a:lnTo>
                    <a:pt x="2014584" y="1968393"/>
                  </a:lnTo>
                  <a:lnTo>
                    <a:pt x="2032893" y="2093755"/>
                  </a:lnTo>
                  <a:lnTo>
                    <a:pt x="2051212" y="2083241"/>
                  </a:lnTo>
                  <a:lnTo>
                    <a:pt x="2069520" y="2040352"/>
                  </a:lnTo>
                  <a:lnTo>
                    <a:pt x="2087839" y="2099854"/>
                  </a:lnTo>
                  <a:lnTo>
                    <a:pt x="2106159" y="2073752"/>
                  </a:lnTo>
                  <a:lnTo>
                    <a:pt x="2124467" y="2098850"/>
                  </a:lnTo>
                  <a:lnTo>
                    <a:pt x="2142786" y="2030054"/>
                  </a:lnTo>
                  <a:lnTo>
                    <a:pt x="2161095" y="2102661"/>
                  </a:lnTo>
                  <a:lnTo>
                    <a:pt x="2197722" y="2033282"/>
                  </a:lnTo>
                  <a:lnTo>
                    <a:pt x="2234349" y="1818385"/>
                  </a:lnTo>
                  <a:lnTo>
                    <a:pt x="2252668" y="1727977"/>
                  </a:lnTo>
                  <a:lnTo>
                    <a:pt x="2289296" y="896309"/>
                  </a:lnTo>
                  <a:lnTo>
                    <a:pt x="2307615" y="655883"/>
                  </a:lnTo>
                  <a:lnTo>
                    <a:pt x="2325923" y="633526"/>
                  </a:lnTo>
                  <a:lnTo>
                    <a:pt x="2344242" y="957527"/>
                  </a:lnTo>
                  <a:lnTo>
                    <a:pt x="2362551" y="1045733"/>
                  </a:lnTo>
                  <a:lnTo>
                    <a:pt x="2380870" y="1062206"/>
                  </a:lnTo>
                  <a:lnTo>
                    <a:pt x="2399189" y="1135397"/>
                  </a:lnTo>
                  <a:lnTo>
                    <a:pt x="2417497" y="1319084"/>
                  </a:lnTo>
                  <a:lnTo>
                    <a:pt x="2435816" y="1321826"/>
                  </a:lnTo>
                  <a:lnTo>
                    <a:pt x="2454125" y="1488425"/>
                  </a:lnTo>
                  <a:lnTo>
                    <a:pt x="2472444" y="1356478"/>
                  </a:lnTo>
                  <a:lnTo>
                    <a:pt x="2490752" y="1590125"/>
                  </a:lnTo>
                  <a:lnTo>
                    <a:pt x="2509071" y="2208225"/>
                  </a:lnTo>
                  <a:lnTo>
                    <a:pt x="2527390" y="2659737"/>
                  </a:lnTo>
                  <a:lnTo>
                    <a:pt x="2545699" y="2265881"/>
                  </a:lnTo>
                  <a:lnTo>
                    <a:pt x="2564018" y="2298590"/>
                  </a:lnTo>
                  <a:lnTo>
                    <a:pt x="2582326" y="2342753"/>
                  </a:lnTo>
                  <a:lnTo>
                    <a:pt x="2600645" y="2537235"/>
                  </a:lnTo>
                  <a:lnTo>
                    <a:pt x="2618953" y="2129174"/>
                  </a:lnTo>
                  <a:lnTo>
                    <a:pt x="2637273" y="1522473"/>
                  </a:lnTo>
                  <a:lnTo>
                    <a:pt x="2655581" y="1264721"/>
                  </a:lnTo>
                  <a:lnTo>
                    <a:pt x="2673900" y="921170"/>
                  </a:lnTo>
                  <a:lnTo>
                    <a:pt x="2692219" y="963098"/>
                  </a:lnTo>
                  <a:lnTo>
                    <a:pt x="2710527" y="893696"/>
                  </a:lnTo>
                  <a:lnTo>
                    <a:pt x="2728847" y="779960"/>
                  </a:lnTo>
                  <a:lnTo>
                    <a:pt x="2747155" y="651165"/>
                  </a:lnTo>
                  <a:lnTo>
                    <a:pt x="2765474" y="689898"/>
                  </a:lnTo>
                  <a:lnTo>
                    <a:pt x="2783782" y="754311"/>
                  </a:lnTo>
                  <a:lnTo>
                    <a:pt x="2802101" y="895510"/>
                  </a:lnTo>
                  <a:lnTo>
                    <a:pt x="2820421" y="846101"/>
                  </a:lnTo>
                  <a:lnTo>
                    <a:pt x="2838729" y="1066838"/>
                  </a:lnTo>
                  <a:lnTo>
                    <a:pt x="2857048" y="1048389"/>
                  </a:lnTo>
                  <a:lnTo>
                    <a:pt x="2875356" y="1106595"/>
                  </a:lnTo>
                  <a:lnTo>
                    <a:pt x="2893675" y="1229291"/>
                  </a:lnTo>
                  <a:lnTo>
                    <a:pt x="2911984" y="1168624"/>
                  </a:lnTo>
                  <a:lnTo>
                    <a:pt x="2930303" y="1009203"/>
                  </a:lnTo>
                  <a:lnTo>
                    <a:pt x="2948611" y="1134900"/>
                  </a:lnTo>
                  <a:lnTo>
                    <a:pt x="2966930" y="1174895"/>
                  </a:lnTo>
                  <a:lnTo>
                    <a:pt x="2985249" y="1272245"/>
                  </a:lnTo>
                  <a:lnTo>
                    <a:pt x="3003558" y="1336853"/>
                  </a:lnTo>
                  <a:lnTo>
                    <a:pt x="3021877" y="1453935"/>
                  </a:lnTo>
                  <a:lnTo>
                    <a:pt x="3040185" y="1518781"/>
                  </a:lnTo>
                  <a:lnTo>
                    <a:pt x="3058504" y="1473701"/>
                  </a:lnTo>
                  <a:lnTo>
                    <a:pt x="3076812" y="1292064"/>
                  </a:lnTo>
                  <a:lnTo>
                    <a:pt x="3095132" y="1418128"/>
                  </a:lnTo>
                  <a:lnTo>
                    <a:pt x="3113451" y="1482013"/>
                  </a:lnTo>
                  <a:lnTo>
                    <a:pt x="3131759" y="1681861"/>
                  </a:lnTo>
                  <a:lnTo>
                    <a:pt x="3150078" y="1632830"/>
                  </a:lnTo>
                  <a:lnTo>
                    <a:pt x="3168386" y="1617588"/>
                  </a:lnTo>
                  <a:lnTo>
                    <a:pt x="3186706" y="1653827"/>
                  </a:lnTo>
                  <a:lnTo>
                    <a:pt x="3205014" y="1583896"/>
                  </a:lnTo>
                  <a:lnTo>
                    <a:pt x="3223333" y="1624043"/>
                  </a:lnTo>
                  <a:lnTo>
                    <a:pt x="3241652" y="1571601"/>
                  </a:lnTo>
                  <a:lnTo>
                    <a:pt x="3259960" y="1613216"/>
                  </a:lnTo>
                  <a:lnTo>
                    <a:pt x="3278280" y="1613691"/>
                  </a:lnTo>
                  <a:lnTo>
                    <a:pt x="3296588" y="1587632"/>
                  </a:lnTo>
                  <a:lnTo>
                    <a:pt x="3333215" y="1754101"/>
                  </a:lnTo>
                  <a:lnTo>
                    <a:pt x="3351534" y="1722720"/>
                  </a:lnTo>
                  <a:lnTo>
                    <a:pt x="3369843" y="1904346"/>
                  </a:lnTo>
                  <a:lnTo>
                    <a:pt x="3388162" y="1806846"/>
                  </a:lnTo>
                  <a:lnTo>
                    <a:pt x="3406481" y="1554340"/>
                  </a:lnTo>
                  <a:lnTo>
                    <a:pt x="3424789" y="1522602"/>
                  </a:lnTo>
                  <a:lnTo>
                    <a:pt x="3443108" y="1372260"/>
                  </a:lnTo>
                  <a:lnTo>
                    <a:pt x="3461417" y="1518684"/>
                  </a:lnTo>
                  <a:lnTo>
                    <a:pt x="3479736" y="1255297"/>
                  </a:lnTo>
                  <a:lnTo>
                    <a:pt x="3498044" y="1484809"/>
                  </a:lnTo>
                  <a:lnTo>
                    <a:pt x="3516363" y="1470517"/>
                  </a:lnTo>
                  <a:lnTo>
                    <a:pt x="3534683" y="1492182"/>
                  </a:lnTo>
                  <a:lnTo>
                    <a:pt x="3552991" y="1583184"/>
                  </a:lnTo>
                  <a:lnTo>
                    <a:pt x="3571310" y="1830562"/>
                  </a:lnTo>
                  <a:lnTo>
                    <a:pt x="3589618" y="1748553"/>
                  </a:lnTo>
                  <a:lnTo>
                    <a:pt x="3607937" y="1744299"/>
                  </a:lnTo>
                  <a:lnTo>
                    <a:pt x="3626246" y="1585105"/>
                  </a:lnTo>
                  <a:lnTo>
                    <a:pt x="3644565" y="1509972"/>
                  </a:lnTo>
                  <a:lnTo>
                    <a:pt x="3662873" y="1212840"/>
                  </a:lnTo>
                  <a:lnTo>
                    <a:pt x="3681192" y="1331736"/>
                  </a:lnTo>
                  <a:lnTo>
                    <a:pt x="3699511" y="1254131"/>
                  </a:lnTo>
                  <a:lnTo>
                    <a:pt x="3717820" y="1451755"/>
                  </a:lnTo>
                  <a:lnTo>
                    <a:pt x="3736139" y="1483384"/>
                  </a:lnTo>
                  <a:lnTo>
                    <a:pt x="3754447" y="1612492"/>
                  </a:lnTo>
                  <a:lnTo>
                    <a:pt x="3772766" y="1759833"/>
                  </a:lnTo>
                  <a:lnTo>
                    <a:pt x="3791075" y="1619574"/>
                  </a:lnTo>
                  <a:lnTo>
                    <a:pt x="3827713" y="1373308"/>
                  </a:lnTo>
                  <a:lnTo>
                    <a:pt x="3846021" y="1494136"/>
                  </a:lnTo>
                  <a:lnTo>
                    <a:pt x="3864340" y="1279456"/>
                  </a:lnTo>
                  <a:lnTo>
                    <a:pt x="3882649" y="1168408"/>
                  </a:lnTo>
                  <a:lnTo>
                    <a:pt x="3900968" y="1527849"/>
                  </a:lnTo>
                  <a:lnTo>
                    <a:pt x="3919276" y="1256646"/>
                  </a:lnTo>
                  <a:lnTo>
                    <a:pt x="3937595" y="1262896"/>
                  </a:lnTo>
                  <a:lnTo>
                    <a:pt x="3955914" y="1298077"/>
                  </a:lnTo>
                  <a:lnTo>
                    <a:pt x="3974223" y="1291050"/>
                  </a:lnTo>
                  <a:lnTo>
                    <a:pt x="3992542" y="1170880"/>
                  </a:lnTo>
                  <a:lnTo>
                    <a:pt x="4029169" y="905064"/>
                  </a:lnTo>
                  <a:lnTo>
                    <a:pt x="4047477" y="760594"/>
                  </a:lnTo>
                  <a:lnTo>
                    <a:pt x="4065797" y="646804"/>
                  </a:lnTo>
                  <a:lnTo>
                    <a:pt x="4084105" y="494281"/>
                  </a:lnTo>
                  <a:lnTo>
                    <a:pt x="4102424" y="688235"/>
                  </a:lnTo>
                  <a:lnTo>
                    <a:pt x="4120743" y="454174"/>
                  </a:lnTo>
                  <a:lnTo>
                    <a:pt x="4139051" y="429937"/>
                  </a:lnTo>
                  <a:lnTo>
                    <a:pt x="4157371" y="301147"/>
                  </a:lnTo>
                  <a:lnTo>
                    <a:pt x="4175679" y="151485"/>
                  </a:lnTo>
                  <a:lnTo>
                    <a:pt x="4193998" y="256729"/>
                  </a:lnTo>
                  <a:lnTo>
                    <a:pt x="4212306" y="374013"/>
                  </a:lnTo>
                  <a:lnTo>
                    <a:pt x="4230625" y="160056"/>
                  </a:lnTo>
                  <a:lnTo>
                    <a:pt x="4248945" y="189856"/>
                  </a:lnTo>
                  <a:lnTo>
                    <a:pt x="4267253" y="56360"/>
                  </a:lnTo>
                  <a:lnTo>
                    <a:pt x="4285572" y="10542"/>
                  </a:lnTo>
                  <a:lnTo>
                    <a:pt x="4303881" y="77063"/>
                  </a:lnTo>
                  <a:lnTo>
                    <a:pt x="4322199" y="8081"/>
                  </a:lnTo>
                  <a:lnTo>
                    <a:pt x="4340508" y="3568"/>
                  </a:lnTo>
                  <a:lnTo>
                    <a:pt x="4358827" y="119265"/>
                  </a:lnTo>
                  <a:lnTo>
                    <a:pt x="4377146" y="0"/>
                  </a:lnTo>
                  <a:lnTo>
                    <a:pt x="4395454" y="144442"/>
                  </a:lnTo>
                  <a:lnTo>
                    <a:pt x="4413774" y="106499"/>
                  </a:lnTo>
                  <a:lnTo>
                    <a:pt x="4432082" y="189461"/>
                  </a:lnTo>
                  <a:lnTo>
                    <a:pt x="4450401" y="210276"/>
                  </a:lnTo>
                  <a:lnTo>
                    <a:pt x="4468709" y="304218"/>
                  </a:lnTo>
                  <a:lnTo>
                    <a:pt x="4487028" y="538401"/>
                  </a:lnTo>
                  <a:lnTo>
                    <a:pt x="4523656" y="863114"/>
                  </a:lnTo>
                  <a:lnTo>
                    <a:pt x="4541975" y="726137"/>
                  </a:lnTo>
                  <a:lnTo>
                    <a:pt x="4560283" y="763131"/>
                  </a:lnTo>
                  <a:lnTo>
                    <a:pt x="4578602" y="807887"/>
                  </a:lnTo>
                  <a:lnTo>
                    <a:pt x="4596911" y="578094"/>
                  </a:lnTo>
                  <a:lnTo>
                    <a:pt x="4615230" y="604315"/>
                  </a:lnTo>
                  <a:lnTo>
                    <a:pt x="4633538" y="678563"/>
                  </a:lnTo>
                  <a:lnTo>
                    <a:pt x="4651857" y="875572"/>
                  </a:lnTo>
                  <a:lnTo>
                    <a:pt x="4670176" y="846404"/>
                  </a:lnTo>
                  <a:lnTo>
                    <a:pt x="4688485" y="963454"/>
                  </a:lnTo>
                  <a:lnTo>
                    <a:pt x="4706804" y="1068932"/>
                  </a:lnTo>
                  <a:lnTo>
                    <a:pt x="4725112" y="1238705"/>
                  </a:lnTo>
                  <a:lnTo>
                    <a:pt x="4743431" y="1290294"/>
                  </a:lnTo>
                  <a:lnTo>
                    <a:pt x="4761739" y="1500278"/>
                  </a:lnTo>
                  <a:lnTo>
                    <a:pt x="4780059" y="1369400"/>
                  </a:lnTo>
                  <a:lnTo>
                    <a:pt x="4798367" y="1431190"/>
                  </a:lnTo>
                  <a:lnTo>
                    <a:pt x="4816686" y="1544290"/>
                  </a:lnTo>
                  <a:lnTo>
                    <a:pt x="4835005" y="1760805"/>
                  </a:lnTo>
                  <a:lnTo>
                    <a:pt x="4853314" y="1828662"/>
                  </a:lnTo>
                  <a:lnTo>
                    <a:pt x="4871633" y="1773694"/>
                  </a:lnTo>
                  <a:lnTo>
                    <a:pt x="4889941" y="1647727"/>
                  </a:lnTo>
                  <a:lnTo>
                    <a:pt x="4908260" y="1690659"/>
                  </a:lnTo>
                  <a:lnTo>
                    <a:pt x="4926569" y="1773392"/>
                  </a:lnTo>
                  <a:lnTo>
                    <a:pt x="4944887" y="1701961"/>
                  </a:lnTo>
                  <a:lnTo>
                    <a:pt x="4963207" y="1695053"/>
                  </a:lnTo>
                  <a:lnTo>
                    <a:pt x="4981515" y="2059654"/>
                  </a:lnTo>
                  <a:lnTo>
                    <a:pt x="4999834" y="2020770"/>
                  </a:lnTo>
                  <a:lnTo>
                    <a:pt x="5018142" y="2035300"/>
                  </a:lnTo>
                  <a:lnTo>
                    <a:pt x="5036462" y="1875426"/>
                  </a:lnTo>
                  <a:lnTo>
                    <a:pt x="5054770" y="1847564"/>
                  </a:lnTo>
                  <a:lnTo>
                    <a:pt x="5073089" y="2037308"/>
                  </a:lnTo>
                  <a:lnTo>
                    <a:pt x="5091397" y="1794788"/>
                  </a:lnTo>
                  <a:lnTo>
                    <a:pt x="5128035" y="1449034"/>
                  </a:lnTo>
                  <a:lnTo>
                    <a:pt x="5146344" y="1494179"/>
                  </a:lnTo>
                  <a:lnTo>
                    <a:pt x="5164663" y="1667666"/>
                  </a:lnTo>
                  <a:lnTo>
                    <a:pt x="5182972" y="1651873"/>
                  </a:lnTo>
                  <a:lnTo>
                    <a:pt x="5201290" y="1818062"/>
                  </a:lnTo>
                  <a:lnTo>
                    <a:pt x="5219598" y="1701206"/>
                  </a:lnTo>
                  <a:lnTo>
                    <a:pt x="5237918" y="1972722"/>
                  </a:lnTo>
                  <a:lnTo>
                    <a:pt x="5256237" y="1880986"/>
                  </a:lnTo>
                  <a:lnTo>
                    <a:pt x="5274545" y="1803003"/>
                  </a:lnTo>
                  <a:lnTo>
                    <a:pt x="5292865" y="1785417"/>
                  </a:lnTo>
                  <a:lnTo>
                    <a:pt x="5311173" y="1961149"/>
                  </a:lnTo>
                  <a:lnTo>
                    <a:pt x="5329492" y="2060463"/>
                  </a:lnTo>
                  <a:lnTo>
                    <a:pt x="5347800" y="2167874"/>
                  </a:lnTo>
                  <a:lnTo>
                    <a:pt x="5366119" y="2078351"/>
                  </a:lnTo>
                  <a:lnTo>
                    <a:pt x="5384438" y="1997064"/>
                  </a:lnTo>
                  <a:lnTo>
                    <a:pt x="5402746" y="2083975"/>
                  </a:lnTo>
                  <a:lnTo>
                    <a:pt x="5421066" y="2049463"/>
                  </a:lnTo>
                  <a:lnTo>
                    <a:pt x="5439374" y="2071301"/>
                  </a:lnTo>
                  <a:lnTo>
                    <a:pt x="5457693" y="1998791"/>
                  </a:lnTo>
                  <a:lnTo>
                    <a:pt x="5476001" y="2192616"/>
                  </a:lnTo>
                  <a:lnTo>
                    <a:pt x="5476001" y="2192616"/>
                  </a:lnTo>
                </a:path>
              </a:pathLst>
            </a:custGeom>
            <a:noFill/>
            <a:ln w="21590" cap="sq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6905EAFD-4C68-8F52-8FC4-83377F45FCE2}"/>
              </a:ext>
            </a:extLst>
          </p:cNvPr>
          <p:cNvSpPr txBox="1"/>
          <p:nvPr/>
        </p:nvSpPr>
        <p:spPr>
          <a:xfrm>
            <a:off x="6258252" y="17813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图结构</a:t>
            </a:r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E6260349-9302-F942-FAC8-B047E9921E01}"/>
              </a:ext>
            </a:extLst>
          </p:cNvPr>
          <p:cNvSpPr/>
          <p:nvPr/>
        </p:nvSpPr>
        <p:spPr>
          <a:xfrm>
            <a:off x="4180114" y="3390543"/>
            <a:ext cx="707572" cy="357477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4117F4F0-73FA-7367-304D-F6F7FAAA9F3D}"/>
              </a:ext>
            </a:extLst>
          </p:cNvPr>
          <p:cNvSpPr/>
          <p:nvPr/>
        </p:nvSpPr>
        <p:spPr>
          <a:xfrm>
            <a:off x="5279317" y="1623201"/>
            <a:ext cx="2945494" cy="3989070"/>
          </a:xfrm>
          <a:prstGeom prst="roundRect">
            <a:avLst>
              <a:gd name="adj" fmla="val 7756"/>
            </a:avLst>
          </a:prstGeom>
          <a:noFill/>
          <a:ln w="158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6B132E8C-94A6-DFE5-8C40-BF5419C1DABB}"/>
              </a:ext>
            </a:extLst>
          </p:cNvPr>
          <p:cNvSpPr/>
          <p:nvPr/>
        </p:nvSpPr>
        <p:spPr>
          <a:xfrm>
            <a:off x="8539204" y="1640346"/>
            <a:ext cx="2945494" cy="3989070"/>
          </a:xfrm>
          <a:prstGeom prst="roundRect">
            <a:avLst>
              <a:gd name="adj" fmla="val 7756"/>
            </a:avLst>
          </a:prstGeom>
          <a:noFill/>
          <a:ln w="158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5A3DCE3-0EE6-ACCD-EFF3-A35A70A22443}"/>
              </a:ext>
            </a:extLst>
          </p:cNvPr>
          <p:cNvSpPr txBox="1"/>
          <p:nvPr/>
        </p:nvSpPr>
        <p:spPr>
          <a:xfrm>
            <a:off x="6509428" y="577196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动态性：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节点特征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随时间变化而变化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024D7C-5F4C-F754-75FE-AF79307B19DC}"/>
              </a:ext>
            </a:extLst>
          </p:cNvPr>
          <p:cNvSpPr txBox="1"/>
          <p:nvPr/>
        </p:nvSpPr>
        <p:spPr>
          <a:xfrm>
            <a:off x="4249588" y="774298"/>
            <a:ext cx="5724644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时空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Spatio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-Temporal) 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lang="en-US" altLang="zh-CN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指具有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空间分布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且随着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时间变化而变化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的数据的集合。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63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4759AA-ACB2-25F0-1B95-978E7B6C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F39FFD-3BA1-1D8C-FF9B-D4E3BD58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时空图建模</a:t>
            </a:r>
          </a:p>
        </p:txBody>
      </p:sp>
      <p:pic>
        <p:nvPicPr>
          <p:cNvPr id="5" name="图片 4" descr="图表, 雷达图&#10;&#10;描述已自动生成">
            <a:extLst>
              <a:ext uri="{FF2B5EF4-FFF2-40B4-BE49-F238E27FC236}">
                <a16:creationId xmlns:a16="http://schemas.microsoft.com/office/drawing/2014/main" id="{A913CC2F-1814-4715-7224-9B52BC692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020" y="1026118"/>
            <a:ext cx="7772400" cy="22627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5028B1-CAFA-6C75-FC48-D5D459A98D65}"/>
              </a:ext>
            </a:extLst>
          </p:cNvPr>
          <p:cNvSpPr txBox="1"/>
          <p:nvPr/>
        </p:nvSpPr>
        <p:spPr>
          <a:xfrm>
            <a:off x="229698" y="6364591"/>
            <a:ext cx="11348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[1] Yu </a:t>
            </a:r>
            <a:r>
              <a:rPr kumimoji="1" lang="en-US" altLang="zh-CN" sz="1400" i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et al. </a:t>
            </a:r>
            <a:r>
              <a:rPr kumimoji="1" lang="en-US" altLang="zh-CN" sz="1400" dirty="0" err="1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Spatio</a:t>
            </a:r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-Temporal Graph Convolutional Networks: A Deep Learning Framework for Traffic Forecasting. IJCAI 2018.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7C02308-EEA8-C029-0F00-D465893D7E2C}"/>
              </a:ext>
            </a:extLst>
          </p:cNvPr>
          <p:cNvGrpSpPr/>
          <p:nvPr/>
        </p:nvGrpSpPr>
        <p:grpSpPr>
          <a:xfrm>
            <a:off x="4071817" y="3718623"/>
            <a:ext cx="6573272" cy="2332765"/>
            <a:chOff x="1965044" y="3670509"/>
            <a:chExt cx="6603093" cy="234334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8A06D6CA-FEC1-F960-EA8A-242ABBE60986}"/>
                </a:ext>
              </a:extLst>
            </p:cNvPr>
            <p:cNvGrpSpPr/>
            <p:nvPr/>
          </p:nvGrpSpPr>
          <p:grpSpPr>
            <a:xfrm>
              <a:off x="2892498" y="3683102"/>
              <a:ext cx="5675639" cy="2330755"/>
              <a:chOff x="1109418" y="3647134"/>
              <a:chExt cx="5675639" cy="2330755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FDEF3B73-A24A-05DB-EDC7-268AABA667F2}"/>
                  </a:ext>
                </a:extLst>
              </p:cNvPr>
              <p:cNvGrpSpPr/>
              <p:nvPr/>
            </p:nvGrpSpPr>
            <p:grpSpPr>
              <a:xfrm>
                <a:off x="1491923" y="3803818"/>
                <a:ext cx="4691707" cy="2174071"/>
                <a:chOff x="1491923" y="3486029"/>
                <a:chExt cx="5377507" cy="2491861"/>
              </a:xfrm>
            </p:grpSpPr>
            <p:sp>
              <p:nvSpPr>
                <p:cNvPr id="6" name="圆角矩形 5">
                  <a:extLst>
                    <a:ext uri="{FF2B5EF4-FFF2-40B4-BE49-F238E27FC236}">
                      <a16:creationId xmlns:a16="http://schemas.microsoft.com/office/drawing/2014/main" id="{11D1592B-04D4-E46C-957A-012B2E38CF5D}"/>
                    </a:ext>
                  </a:extLst>
                </p:cNvPr>
                <p:cNvSpPr/>
                <p:nvPr/>
              </p:nvSpPr>
              <p:spPr>
                <a:xfrm>
                  <a:off x="1943100" y="3715168"/>
                  <a:ext cx="4606290" cy="2262722"/>
                </a:xfrm>
                <a:prstGeom prst="roundRect">
                  <a:avLst/>
                </a:prstGeom>
                <a:solidFill>
                  <a:srgbClr val="DAE8F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" name="圆角矩形 6">
                  <a:extLst>
                    <a:ext uri="{FF2B5EF4-FFF2-40B4-BE49-F238E27FC236}">
                      <a16:creationId xmlns:a16="http://schemas.microsoft.com/office/drawing/2014/main" id="{7E0BD92B-A7AF-30B8-60EF-444121DC4153}"/>
                    </a:ext>
                  </a:extLst>
                </p:cNvPr>
                <p:cNvSpPr/>
                <p:nvPr/>
              </p:nvSpPr>
              <p:spPr>
                <a:xfrm>
                  <a:off x="2257733" y="3926519"/>
                  <a:ext cx="1108710" cy="187452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6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时序处理模块</a:t>
                  </a:r>
                </a:p>
              </p:txBody>
            </p:sp>
            <p:sp>
              <p:nvSpPr>
                <p:cNvPr id="8" name="圆角矩形 7">
                  <a:extLst>
                    <a:ext uri="{FF2B5EF4-FFF2-40B4-BE49-F238E27FC236}">
                      <a16:creationId xmlns:a16="http://schemas.microsoft.com/office/drawing/2014/main" id="{133E7807-555D-FEDC-36EC-217A57BE7E44}"/>
                    </a:ext>
                  </a:extLst>
                </p:cNvPr>
                <p:cNvSpPr/>
                <p:nvPr/>
              </p:nvSpPr>
              <p:spPr>
                <a:xfrm>
                  <a:off x="3681076" y="3926519"/>
                  <a:ext cx="1108710" cy="1874520"/>
                </a:xfrm>
                <a:prstGeom prst="roundRect">
                  <a:avLst/>
                </a:prstGeom>
                <a:solidFill>
                  <a:srgbClr val="F8CFCB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6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空间卷积模块</a:t>
                  </a:r>
                </a:p>
              </p:txBody>
            </p:sp>
            <p:sp>
              <p:nvSpPr>
                <p:cNvPr id="10" name="圆角矩形 9">
                  <a:extLst>
                    <a:ext uri="{FF2B5EF4-FFF2-40B4-BE49-F238E27FC236}">
                      <a16:creationId xmlns:a16="http://schemas.microsoft.com/office/drawing/2014/main" id="{0F5AC10D-03D2-2F93-8FFA-540AA454F9F4}"/>
                    </a:ext>
                  </a:extLst>
                </p:cNvPr>
                <p:cNvSpPr/>
                <p:nvPr/>
              </p:nvSpPr>
              <p:spPr>
                <a:xfrm>
                  <a:off x="5087583" y="3926519"/>
                  <a:ext cx="1108710" cy="187452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6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时序处理模块</a:t>
                  </a:r>
                </a:p>
              </p:txBody>
            </p:sp>
            <p:cxnSp>
              <p:nvCxnSpPr>
                <p:cNvPr id="13" name="直线连接符 12">
                  <a:extLst>
                    <a:ext uri="{FF2B5EF4-FFF2-40B4-BE49-F238E27FC236}">
                      <a16:creationId xmlns:a16="http://schemas.microsoft.com/office/drawing/2014/main" id="{25B04B2E-8B0D-6B20-33D0-92139326E49C}"/>
                    </a:ext>
                  </a:extLst>
                </p:cNvPr>
                <p:cNvCxnSpPr>
                  <a:cxnSpLocks/>
                  <a:endCxn id="7" idx="1"/>
                </p:cNvCxnSpPr>
                <p:nvPr/>
              </p:nvCxnSpPr>
              <p:spPr>
                <a:xfrm>
                  <a:off x="1491923" y="4863779"/>
                  <a:ext cx="765810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线连接符 14">
                  <a:extLst>
                    <a:ext uri="{FF2B5EF4-FFF2-40B4-BE49-F238E27FC236}">
                      <a16:creationId xmlns:a16="http://schemas.microsoft.com/office/drawing/2014/main" id="{A3A335E4-C40F-EFD8-8EA3-B7E0D65DA177}"/>
                    </a:ext>
                  </a:extLst>
                </p:cNvPr>
                <p:cNvCxnSpPr>
                  <a:cxnSpLocks/>
                  <a:stCxn id="7" idx="3"/>
                  <a:endCxn id="8" idx="1"/>
                </p:cNvCxnSpPr>
                <p:nvPr/>
              </p:nvCxnSpPr>
              <p:spPr>
                <a:xfrm>
                  <a:off x="3366443" y="4863779"/>
                  <a:ext cx="314633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线连接符 19">
                  <a:extLst>
                    <a:ext uri="{FF2B5EF4-FFF2-40B4-BE49-F238E27FC236}">
                      <a16:creationId xmlns:a16="http://schemas.microsoft.com/office/drawing/2014/main" id="{25F5CE6A-6B2E-CF42-5990-E59383C1A661}"/>
                    </a:ext>
                  </a:extLst>
                </p:cNvPr>
                <p:cNvCxnSpPr>
                  <a:cxnSpLocks/>
                  <a:stCxn id="8" idx="3"/>
                  <a:endCxn id="10" idx="1"/>
                </p:cNvCxnSpPr>
                <p:nvPr/>
              </p:nvCxnSpPr>
              <p:spPr>
                <a:xfrm>
                  <a:off x="4789786" y="4863779"/>
                  <a:ext cx="29779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线连接符 28">
                  <a:extLst>
                    <a:ext uri="{FF2B5EF4-FFF2-40B4-BE49-F238E27FC236}">
                      <a16:creationId xmlns:a16="http://schemas.microsoft.com/office/drawing/2014/main" id="{60799A0D-E3E2-9A53-2DD5-297D2CA475EF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>
                  <a:off x="6196293" y="4863779"/>
                  <a:ext cx="6731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w="sm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肘形连接符 35">
                  <a:extLst>
                    <a:ext uri="{FF2B5EF4-FFF2-40B4-BE49-F238E27FC236}">
                      <a16:creationId xmlns:a16="http://schemas.microsoft.com/office/drawing/2014/main" id="{B894931B-DF07-FA4C-981B-26A14556B09A}"/>
                    </a:ext>
                  </a:extLst>
                </p:cNvPr>
                <p:cNvCxnSpPr>
                  <a:cxnSpLocks/>
                  <a:endCxn id="8" idx="0"/>
                </p:cNvCxnSpPr>
                <p:nvPr/>
              </p:nvCxnSpPr>
              <p:spPr>
                <a:xfrm>
                  <a:off x="1491923" y="3486029"/>
                  <a:ext cx="2743509" cy="440490"/>
                </a:xfrm>
                <a:prstGeom prst="bentConnector2">
                  <a:avLst/>
                </a:prstGeom>
                <a:ln w="222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EFE4DEE0-14A6-E4C7-A001-8766874EC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9418" y="4849174"/>
                <a:ext cx="292485" cy="313377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72836009-2437-5A1E-1CA2-6D071E484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1877" y="4849174"/>
                <a:ext cx="543180" cy="313373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CB7C674F-952D-D3BE-CF86-55A8960F2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9418" y="3647134"/>
                <a:ext cx="208913" cy="313369"/>
              </a:xfrm>
              <a:prstGeom prst="rect">
                <a:avLst/>
              </a:prstGeom>
            </p:spPr>
          </p:pic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EFCF525-11C3-2004-795D-B859C6C9A72B}"/>
                </a:ext>
              </a:extLst>
            </p:cNvPr>
            <p:cNvSpPr txBox="1"/>
            <p:nvPr/>
          </p:nvSpPr>
          <p:spPr>
            <a:xfrm>
              <a:off x="1965044" y="367050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邻接矩阵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3D061E9-F505-6B61-E383-18D3B5AA15A8}"/>
              </a:ext>
            </a:extLst>
          </p:cNvPr>
          <p:cNvGrpSpPr/>
          <p:nvPr/>
        </p:nvGrpSpPr>
        <p:grpSpPr>
          <a:xfrm>
            <a:off x="669230" y="1376501"/>
            <a:ext cx="2553786" cy="1538915"/>
            <a:chOff x="527224" y="1444315"/>
            <a:chExt cx="2553786" cy="153891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73CEBD0-9D20-9D82-F6D5-E5A0F32B059F}"/>
                </a:ext>
              </a:extLst>
            </p:cNvPr>
            <p:cNvSpPr txBox="1"/>
            <p:nvPr/>
          </p:nvSpPr>
          <p:spPr>
            <a:xfrm>
              <a:off x="977700" y="1502572"/>
              <a:ext cx="1980029" cy="1336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</a:rPr>
                <a:t>时空图数据特性</a:t>
              </a:r>
              <a:endPara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endParaRPr>
            </a:p>
            <a:p>
              <a:pPr marL="177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</a:rPr>
                <a:t>时间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</a:rPr>
                <a:t>相关性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endParaRPr>
            </a:p>
            <a:p>
              <a:pPr marL="177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</a:rPr>
                <a:t>空间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</a:rPr>
                <a:t>相关性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FC6088E2-C1DB-EE2E-554E-75BF65DF1EF9}"/>
                </a:ext>
              </a:extLst>
            </p:cNvPr>
            <p:cNvSpPr/>
            <p:nvPr/>
          </p:nvSpPr>
          <p:spPr>
            <a:xfrm>
              <a:off x="527224" y="1444315"/>
              <a:ext cx="2553786" cy="1538915"/>
            </a:xfrm>
            <a:prstGeom prst="roundRect">
              <a:avLst>
                <a:gd name="adj" fmla="val 9240"/>
              </a:avLst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C4B6CB7-D7FD-CA59-40F7-CAF4E7F11E60}"/>
              </a:ext>
            </a:extLst>
          </p:cNvPr>
          <p:cNvGrpSpPr/>
          <p:nvPr/>
        </p:nvGrpSpPr>
        <p:grpSpPr>
          <a:xfrm>
            <a:off x="531032" y="4188805"/>
            <a:ext cx="2830181" cy="1538915"/>
            <a:chOff x="389026" y="4182562"/>
            <a:chExt cx="2830181" cy="1538915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65E8918-2DDF-63ED-4958-F3CABE527ECD}"/>
                </a:ext>
              </a:extLst>
            </p:cNvPr>
            <p:cNvSpPr txBox="1"/>
            <p:nvPr/>
          </p:nvSpPr>
          <p:spPr>
            <a:xfrm>
              <a:off x="389026" y="4472079"/>
              <a:ext cx="28301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err="1"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Spatio</a:t>
              </a:r>
              <a:r>
                <a:rPr kumimoji="1" lang="en-US" altLang="zh-CN" sz="2000" dirty="0"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-Temporal</a:t>
              </a:r>
            </a:p>
            <a:p>
              <a:pPr algn="ctr"/>
              <a:r>
                <a:rPr kumimoji="1" lang="en-US" altLang="zh-CN" sz="2000" dirty="0"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Graph Neural Network</a:t>
              </a:r>
            </a:p>
            <a:p>
              <a:pPr algn="ctr"/>
              <a:r>
                <a:rPr kumimoji="1" lang="en-US" altLang="zh-CN" sz="2000" dirty="0"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(</a:t>
              </a:r>
              <a:r>
                <a:rPr kumimoji="1" lang="en-US" altLang="zh-CN" sz="2000" b="1" dirty="0">
                  <a:solidFill>
                    <a:srgbClr val="C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STGNN</a:t>
              </a:r>
              <a:r>
                <a:rPr kumimoji="1" lang="en-US" altLang="zh-CN" sz="2000" dirty="0"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)</a:t>
              </a:r>
              <a:endParaRPr kumimoji="1" lang="zh-CN" altLang="en-US" sz="2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C2C2887A-26A3-2CC6-F51B-3073367DD42D}"/>
                </a:ext>
              </a:extLst>
            </p:cNvPr>
            <p:cNvSpPr/>
            <p:nvPr/>
          </p:nvSpPr>
          <p:spPr>
            <a:xfrm>
              <a:off x="527224" y="4182562"/>
              <a:ext cx="2553786" cy="1538915"/>
            </a:xfrm>
            <a:prstGeom prst="roundRect">
              <a:avLst>
                <a:gd name="adj" fmla="val 9240"/>
              </a:avLst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15485B68-141F-3A75-2ECE-A2D833601BBC}"/>
              </a:ext>
            </a:extLst>
          </p:cNvPr>
          <p:cNvCxnSpPr>
            <a:stCxn id="50" idx="2"/>
            <a:endCxn id="51" idx="0"/>
          </p:cNvCxnSpPr>
          <p:nvPr/>
        </p:nvCxnSpPr>
        <p:spPr>
          <a:xfrm>
            <a:off x="1946123" y="2915416"/>
            <a:ext cx="0" cy="1273389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46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D9EF42-3793-4290-B675-8F41BDB1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6B98AA3-CA70-8DB6-B15A-E51BF3A4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p:grpSp>
        <p:nvGrpSpPr>
          <p:cNvPr id="2084" name="组合 2083">
            <a:extLst>
              <a:ext uri="{FF2B5EF4-FFF2-40B4-BE49-F238E27FC236}">
                <a16:creationId xmlns:a16="http://schemas.microsoft.com/office/drawing/2014/main" id="{B3A67380-14DC-9624-2AB3-FD2B09913220}"/>
              </a:ext>
            </a:extLst>
          </p:cNvPr>
          <p:cNvGrpSpPr/>
          <p:nvPr/>
        </p:nvGrpSpPr>
        <p:grpSpPr>
          <a:xfrm>
            <a:off x="487575" y="1821929"/>
            <a:ext cx="3464991" cy="3237550"/>
            <a:chOff x="741999" y="1810225"/>
            <a:chExt cx="3464991" cy="32375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406700B-5F89-B0B0-0D2B-C7192D054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422" y="1810225"/>
              <a:ext cx="3196568" cy="3237550"/>
            </a:xfrm>
            <a:prstGeom prst="rect">
              <a:avLst/>
            </a:prstGeom>
          </p:spPr>
        </p:pic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511CE96B-8313-F1B2-965D-9603A15327FF}"/>
                </a:ext>
              </a:extLst>
            </p:cNvPr>
            <p:cNvCxnSpPr/>
            <p:nvPr/>
          </p:nvCxnSpPr>
          <p:spPr>
            <a:xfrm>
              <a:off x="1321286" y="2360905"/>
              <a:ext cx="320633" cy="45126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52B9024-E4AC-BAB9-C9F7-DAEE794FC84C}"/>
                </a:ext>
              </a:extLst>
            </p:cNvPr>
            <p:cNvSpPr txBox="1"/>
            <p:nvPr/>
          </p:nvSpPr>
          <p:spPr>
            <a:xfrm>
              <a:off x="741999" y="199157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目标节点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2290534-181B-D85F-A306-EC5C96868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24" y="1226061"/>
            <a:ext cx="468000" cy="46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F21D99-BDBD-2B3D-EF5E-73C04B260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24" y="3521392"/>
            <a:ext cx="468000" cy="46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24903D-7838-918C-4BF6-458746916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24" y="3030230"/>
            <a:ext cx="468000" cy="46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695DF0-F4C4-E177-24F5-970DD9682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24" y="1816530"/>
            <a:ext cx="468000" cy="46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173CA1-4128-0040-D3E0-966BD8EA9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689" y="4009844"/>
            <a:ext cx="468000" cy="46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6196282-5E3D-D15F-AE54-1C4D11FA5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74" y="4813775"/>
            <a:ext cx="468000" cy="46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F43A385-6BB9-1EBA-8C31-2A65FD3D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24" y="2539068"/>
            <a:ext cx="468000" cy="46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7A3FA2F-5492-2FED-01ED-5FE6EA781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21" y="4837183"/>
            <a:ext cx="468000" cy="46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05CDF0A-ED4D-6C0A-6739-9D40738080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74" y="1523573"/>
            <a:ext cx="468000" cy="46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C3563F-FC54-35C4-B666-7420281B5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74" y="3195000"/>
            <a:ext cx="468000" cy="468000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:a16="http://schemas.microsoft.com/office/drawing/2014/main" id="{EBA26D04-67E8-5EAF-DD90-3A73B2370271}"/>
              </a:ext>
            </a:extLst>
          </p:cNvPr>
          <p:cNvSpPr/>
          <p:nvPr/>
        </p:nvSpPr>
        <p:spPr>
          <a:xfrm>
            <a:off x="9201814" y="1523573"/>
            <a:ext cx="688769" cy="468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6D29C74-5956-E4AC-CE87-FA74F04BB458}"/>
              </a:ext>
            </a:extLst>
          </p:cNvPr>
          <p:cNvSpPr/>
          <p:nvPr/>
        </p:nvSpPr>
        <p:spPr>
          <a:xfrm>
            <a:off x="9201814" y="3191099"/>
            <a:ext cx="688769" cy="468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03EF74F-7828-DAF5-B84B-B69017986761}"/>
              </a:ext>
            </a:extLst>
          </p:cNvPr>
          <p:cNvSpPr/>
          <p:nvPr/>
        </p:nvSpPr>
        <p:spPr>
          <a:xfrm>
            <a:off x="9201813" y="4837183"/>
            <a:ext cx="688769" cy="468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858041A-15E9-A6DE-1E9B-B3F6FA9A0585}"/>
              </a:ext>
            </a:extLst>
          </p:cNvPr>
          <p:cNvSpPr/>
          <p:nvPr/>
        </p:nvSpPr>
        <p:spPr>
          <a:xfrm>
            <a:off x="6297665" y="3028925"/>
            <a:ext cx="1204970" cy="8187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4654629-2E84-13C1-431E-18C4F2EE668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9964349" y="1460061"/>
            <a:ext cx="427775" cy="22420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F8EEF51-C292-53D3-6500-D014786C8ECE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0006184" y="1791808"/>
            <a:ext cx="385940" cy="25872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9C4C9E7-9E85-C5FD-FD56-8918A05A7258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9964349" y="2773068"/>
            <a:ext cx="427775" cy="49702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193A9E8-6BEC-D0A2-30BF-85EF9EA2E5B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0006184" y="3264230"/>
            <a:ext cx="385940" cy="13552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3065DDFB-72A2-F426-0C3F-71E716D314B2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0006184" y="3484056"/>
            <a:ext cx="385940" cy="27133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1F9C3068-3705-E11A-01F0-4FAE1BB70E9A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9964349" y="3566763"/>
            <a:ext cx="441340" cy="67708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70F24D8F-0AC2-5F25-58D8-BF951DC5D93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0006184" y="5071183"/>
            <a:ext cx="38593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EAE82544-6D46-D45B-5F86-D35DFD0A7CEE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700274" y="1757573"/>
            <a:ext cx="50154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C8A7FF0E-8143-430B-7020-091631D03B7F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8700274" y="3425099"/>
            <a:ext cx="501540" cy="390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67BAF8E-2B32-CA0D-8B4B-E0CBBD9F83C8}"/>
              </a:ext>
            </a:extLst>
          </p:cNvPr>
          <p:cNvCxnSpPr>
            <a:cxnSpLocks/>
            <a:stCxn id="27" idx="1"/>
            <a:endCxn id="20" idx="3"/>
          </p:cNvCxnSpPr>
          <p:nvPr/>
        </p:nvCxnSpPr>
        <p:spPr>
          <a:xfrm flipH="1" flipV="1">
            <a:off x="8700274" y="5047775"/>
            <a:ext cx="501539" cy="23408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CFCCDD40-DA6E-5327-6E3B-7B32F46DE19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643021" y="1757573"/>
            <a:ext cx="589253" cy="14374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直线箭头连接符 2047">
            <a:extLst>
              <a:ext uri="{FF2B5EF4-FFF2-40B4-BE49-F238E27FC236}">
                <a16:creationId xmlns:a16="http://schemas.microsoft.com/office/drawing/2014/main" id="{BFEA5116-FE1B-91FF-9741-F2AEB815D946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643021" y="3429000"/>
            <a:ext cx="589253" cy="929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直线箭头连接符 2051">
            <a:extLst>
              <a:ext uri="{FF2B5EF4-FFF2-40B4-BE49-F238E27FC236}">
                <a16:creationId xmlns:a16="http://schemas.microsoft.com/office/drawing/2014/main" id="{BE13CF17-37D1-7004-FC70-740FB9BECCE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643020" y="3672297"/>
            <a:ext cx="589254" cy="13754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图片 2056">
            <a:extLst>
              <a:ext uri="{FF2B5EF4-FFF2-40B4-BE49-F238E27FC236}">
                <a16:creationId xmlns:a16="http://schemas.microsoft.com/office/drawing/2014/main" id="{0A5DAFDB-98FA-C68B-986C-F84DBB0B1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60" y="3204297"/>
            <a:ext cx="468000" cy="468000"/>
          </a:xfrm>
          <a:prstGeom prst="rect">
            <a:avLst/>
          </a:prstGeom>
        </p:spPr>
      </p:pic>
      <p:cxnSp>
        <p:nvCxnSpPr>
          <p:cNvPr id="2058" name="直线箭头连接符 2057">
            <a:extLst>
              <a:ext uri="{FF2B5EF4-FFF2-40B4-BE49-F238E27FC236}">
                <a16:creationId xmlns:a16="http://schemas.microsoft.com/office/drawing/2014/main" id="{72086EA5-364C-5E79-1F4C-1CB47A73D74F}"/>
              </a:ext>
            </a:extLst>
          </p:cNvPr>
          <p:cNvCxnSpPr>
            <a:cxnSpLocks/>
            <a:stCxn id="28" idx="1"/>
            <a:endCxn id="2057" idx="3"/>
          </p:cNvCxnSpPr>
          <p:nvPr/>
        </p:nvCxnSpPr>
        <p:spPr>
          <a:xfrm flipH="1" flipV="1">
            <a:off x="5884060" y="3438297"/>
            <a:ext cx="413605" cy="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9" name="文本框 2068">
            <a:extLst>
              <a:ext uri="{FF2B5EF4-FFF2-40B4-BE49-F238E27FC236}">
                <a16:creationId xmlns:a16="http://schemas.microsoft.com/office/drawing/2014/main" id="{9AEA6FAD-D4F2-2AFA-CBBE-34074C524901}"/>
              </a:ext>
            </a:extLst>
          </p:cNvPr>
          <p:cNvSpPr txBox="1"/>
          <p:nvPr/>
        </p:nvSpPr>
        <p:spPr>
          <a:xfrm>
            <a:off x="5562444" y="1905940"/>
            <a:ext cx="200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Average messages from neighbors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0" name="文本框 2069">
            <a:extLst>
              <a:ext uri="{FF2B5EF4-FFF2-40B4-BE49-F238E27FC236}">
                <a16:creationId xmlns:a16="http://schemas.microsoft.com/office/drawing/2014/main" id="{84C84C8F-009E-E293-8B58-93522BE4A83D}"/>
              </a:ext>
            </a:extLst>
          </p:cNvPr>
          <p:cNvSpPr txBox="1"/>
          <p:nvPr/>
        </p:nvSpPr>
        <p:spPr>
          <a:xfrm>
            <a:off x="5564981" y="4534887"/>
            <a:ext cx="237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Apply neural networks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2" name="下箭头 2071">
            <a:extLst>
              <a:ext uri="{FF2B5EF4-FFF2-40B4-BE49-F238E27FC236}">
                <a16:creationId xmlns:a16="http://schemas.microsoft.com/office/drawing/2014/main" id="{9F0B3086-17A8-09D3-7A74-D047358FFD94}"/>
              </a:ext>
            </a:extLst>
          </p:cNvPr>
          <p:cNvSpPr/>
          <p:nvPr/>
        </p:nvSpPr>
        <p:spPr>
          <a:xfrm rot="19323388">
            <a:off x="7237612" y="2377676"/>
            <a:ext cx="223101" cy="7218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3" name="下箭头 2072">
            <a:extLst>
              <a:ext uri="{FF2B5EF4-FFF2-40B4-BE49-F238E27FC236}">
                <a16:creationId xmlns:a16="http://schemas.microsoft.com/office/drawing/2014/main" id="{62362A51-2E9C-50A2-C93C-A6352471B3E2}"/>
              </a:ext>
            </a:extLst>
          </p:cNvPr>
          <p:cNvSpPr/>
          <p:nvPr/>
        </p:nvSpPr>
        <p:spPr>
          <a:xfrm rot="10800000">
            <a:off x="6706376" y="3763654"/>
            <a:ext cx="223101" cy="7218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6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8" grpId="1" animBg="1"/>
      <p:bldP spid="2069" grpId="0"/>
      <p:bldP spid="2069" grpId="1"/>
      <p:bldP spid="2070" grpId="0"/>
      <p:bldP spid="2070" grpId="1"/>
      <p:bldP spid="2072" grpId="0" animBg="1"/>
      <p:bldP spid="2072" grpId="1" animBg="1"/>
      <p:bldP spid="2073" grpId="0" animBg="1"/>
      <p:bldP spid="207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908EDA-BC95-D0AE-17AC-9A4F27C2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F3AFD9-A601-D225-A576-1F254546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拓扑</a:t>
            </a:r>
            <a:r>
              <a:rPr kumimoji="1" lang="en-US" altLang="zh-CN" dirty="0"/>
              <a:t>-</a:t>
            </a:r>
            <a:r>
              <a:rPr lang="zh-CN" altLang="en-US" dirty="0"/>
              <a:t>任务</a:t>
            </a:r>
            <a:r>
              <a:rPr kumimoji="1" lang="zh-CN" altLang="en-US" dirty="0"/>
              <a:t>不一致性</a:t>
            </a:r>
          </a:p>
        </p:txBody>
      </p:sp>
      <p:sp>
        <p:nvSpPr>
          <p:cNvPr id="4159" name="椭圆 4158">
            <a:extLst>
              <a:ext uri="{FF2B5EF4-FFF2-40B4-BE49-F238E27FC236}">
                <a16:creationId xmlns:a16="http://schemas.microsoft.com/office/drawing/2014/main" id="{5F07ABBF-80E6-D3B2-17F9-FE60ABD29189}"/>
              </a:ext>
            </a:extLst>
          </p:cNvPr>
          <p:cNvSpPr/>
          <p:nvPr/>
        </p:nvSpPr>
        <p:spPr>
          <a:xfrm>
            <a:off x="3195618" y="4980912"/>
            <a:ext cx="271663" cy="2716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60" name="椭圆 4159">
            <a:extLst>
              <a:ext uri="{FF2B5EF4-FFF2-40B4-BE49-F238E27FC236}">
                <a16:creationId xmlns:a16="http://schemas.microsoft.com/office/drawing/2014/main" id="{152A0637-C528-7A01-643E-118CF90841C6}"/>
              </a:ext>
            </a:extLst>
          </p:cNvPr>
          <p:cNvSpPr/>
          <p:nvPr/>
        </p:nvSpPr>
        <p:spPr>
          <a:xfrm>
            <a:off x="6415615" y="4996834"/>
            <a:ext cx="271664" cy="271664"/>
          </a:xfrm>
          <a:prstGeom prst="ellipse">
            <a:avLst/>
          </a:prstGeom>
          <a:solidFill>
            <a:srgbClr val="BB6B68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B7DC018-E8A0-E1C5-9C17-F4BF7CDFFE72}"/>
              </a:ext>
            </a:extLst>
          </p:cNvPr>
          <p:cNvGrpSpPr/>
          <p:nvPr/>
        </p:nvGrpSpPr>
        <p:grpSpPr>
          <a:xfrm>
            <a:off x="1275008" y="1277204"/>
            <a:ext cx="8930158" cy="3604201"/>
            <a:chOff x="1275008" y="1277204"/>
            <a:chExt cx="8930158" cy="3604201"/>
          </a:xfrm>
        </p:grpSpPr>
        <p:grpSp>
          <p:nvGrpSpPr>
            <p:cNvPr id="4113" name="组合 4112">
              <a:extLst>
                <a:ext uri="{FF2B5EF4-FFF2-40B4-BE49-F238E27FC236}">
                  <a16:creationId xmlns:a16="http://schemas.microsoft.com/office/drawing/2014/main" id="{C460E707-5876-4CDE-7B0A-3F914150C7F6}"/>
                </a:ext>
              </a:extLst>
            </p:cNvPr>
            <p:cNvGrpSpPr/>
            <p:nvPr/>
          </p:nvGrpSpPr>
          <p:grpSpPr>
            <a:xfrm>
              <a:off x="1660565" y="1279332"/>
              <a:ext cx="3506103" cy="3085816"/>
              <a:chOff x="527224" y="1498273"/>
              <a:chExt cx="3506103" cy="3085816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66FFDF5E-0CEF-4D0D-F0AA-A02CFA6981FD}"/>
                  </a:ext>
                </a:extLst>
              </p:cNvPr>
              <p:cNvGrpSpPr/>
              <p:nvPr/>
            </p:nvGrpSpPr>
            <p:grpSpPr>
              <a:xfrm>
                <a:off x="1674890" y="2702237"/>
                <a:ext cx="523219" cy="523219"/>
                <a:chOff x="1850314" y="1878683"/>
                <a:chExt cx="523219" cy="52321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8E9E3AC1-4396-F65B-C950-E5CA652179C8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A1EEA64-5C1E-2631-9582-02A4EF17EFBA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36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68138CB-E548-8060-CAD4-388EEB49A7FA}"/>
                  </a:ext>
                </a:extLst>
              </p:cNvPr>
              <p:cNvGrpSpPr/>
              <p:nvPr/>
            </p:nvGrpSpPr>
            <p:grpSpPr>
              <a:xfrm>
                <a:off x="527224" y="2549837"/>
                <a:ext cx="523219" cy="523219"/>
                <a:chOff x="1850314" y="1878683"/>
                <a:chExt cx="523219" cy="523219"/>
              </a:xfrm>
            </p:grpSpPr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CC35028-7060-C50A-8997-97B7CC156EF3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9AC1BCF-7E38-F9A3-146E-E9F790DA3AAA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40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7FFCDAC-593C-414F-0592-FEEB347EE788}"/>
                  </a:ext>
                </a:extLst>
              </p:cNvPr>
              <p:cNvGrpSpPr/>
              <p:nvPr/>
            </p:nvGrpSpPr>
            <p:grpSpPr>
              <a:xfrm>
                <a:off x="749399" y="4012602"/>
                <a:ext cx="523219" cy="523219"/>
                <a:chOff x="1850314" y="1878683"/>
                <a:chExt cx="523219" cy="523219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E046A20C-84B5-FAAA-16A7-1F13E98D6FDE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5252800-2362-3567-87DB-7F0470879DF1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52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1118D38-9FE5-6423-31F0-4C4C654B911F}"/>
                  </a:ext>
                </a:extLst>
              </p:cNvPr>
              <p:cNvGrpSpPr/>
              <p:nvPr/>
            </p:nvGrpSpPr>
            <p:grpSpPr>
              <a:xfrm>
                <a:off x="1716103" y="3964946"/>
                <a:ext cx="523219" cy="523219"/>
                <a:chOff x="1850314" y="1878683"/>
                <a:chExt cx="523219" cy="523219"/>
              </a:xfrm>
            </p:grpSpPr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6A6D8A69-35D0-85BC-58D9-69342698654B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rgbClr val="BB6B68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4989270-FBDE-BBBF-DA81-C3F2A204DC1B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solidFill>
                        <a:schemeClr val="bg1"/>
                      </a:solidFill>
                    </a:rPr>
                    <a:t>27</a:t>
                  </a:r>
                  <a:endParaRPr kumimoji="1"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FA1112F-EB08-C2FB-BE82-4D004538CCA2}"/>
                  </a:ext>
                </a:extLst>
              </p:cNvPr>
              <p:cNvGrpSpPr/>
              <p:nvPr/>
            </p:nvGrpSpPr>
            <p:grpSpPr>
              <a:xfrm>
                <a:off x="1755536" y="1498273"/>
                <a:ext cx="523219" cy="523219"/>
                <a:chOff x="1850314" y="1878683"/>
                <a:chExt cx="523219" cy="523219"/>
              </a:xfrm>
            </p:grpSpPr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873A4749-A124-BFD1-36BD-AFE817768228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rgbClr val="BB6B68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BEBDC7E-1834-2603-BC56-9CFF1EBB1485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solidFill>
                        <a:schemeClr val="bg1"/>
                      </a:solidFill>
                    </a:rPr>
                    <a:t>12</a:t>
                  </a:r>
                  <a:endParaRPr kumimoji="1"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7F36437E-55B0-6B52-900F-1C182C5C5D92}"/>
                  </a:ext>
                </a:extLst>
              </p:cNvPr>
              <p:cNvGrpSpPr/>
              <p:nvPr/>
            </p:nvGrpSpPr>
            <p:grpSpPr>
              <a:xfrm>
                <a:off x="3248499" y="1701904"/>
                <a:ext cx="523219" cy="523219"/>
                <a:chOff x="1850314" y="1878683"/>
                <a:chExt cx="523219" cy="523219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D02BB303-69D3-5B4F-BF4C-1E3300F8082D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70034B2-FB5A-A85D-9233-1CEC38C6A1AF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17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5780BC46-D6C3-D8CC-D004-F07DAF1E4506}"/>
                  </a:ext>
                </a:extLst>
              </p:cNvPr>
              <p:cNvGrpSpPr/>
              <p:nvPr/>
            </p:nvGrpSpPr>
            <p:grpSpPr>
              <a:xfrm>
                <a:off x="2932787" y="4060870"/>
                <a:ext cx="523219" cy="523219"/>
                <a:chOff x="1850314" y="1878683"/>
                <a:chExt cx="523219" cy="523219"/>
              </a:xfrm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DC3BA512-88DA-35DB-33C3-432B37844A4F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C1A08F1-633F-B32B-5790-54886DDB03E6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40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D81F4CF8-D393-CFB7-AAB2-46859AEDDE7E}"/>
                  </a:ext>
                </a:extLst>
              </p:cNvPr>
              <p:cNvGrpSpPr/>
              <p:nvPr/>
            </p:nvGrpSpPr>
            <p:grpSpPr>
              <a:xfrm>
                <a:off x="3510108" y="2852649"/>
                <a:ext cx="523219" cy="523219"/>
                <a:chOff x="1850314" y="1878683"/>
                <a:chExt cx="523219" cy="523219"/>
              </a:xfrm>
            </p:grpSpPr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EFF39184-9B1A-3EE7-E352-DE9C29088A53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C0673DC-8A2A-5E96-8301-047D1EA36536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44</a:t>
                  </a:r>
                  <a:endParaRPr kumimoji="1" lang="zh-CN" altLang="en-US" sz="2000" dirty="0"/>
                </a:p>
              </p:txBody>
            </p:sp>
          </p:grp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E2A6A8B6-2214-E0A4-AAEB-48D5B6DFDF66}"/>
                  </a:ext>
                </a:extLst>
              </p:cNvPr>
              <p:cNvCxnSpPr>
                <a:cxnSpLocks/>
                <a:stCxn id="17" idx="4"/>
                <a:endCxn id="4" idx="0"/>
              </p:cNvCxnSpPr>
              <p:nvPr/>
            </p:nvCxnSpPr>
            <p:spPr>
              <a:xfrm flipH="1">
                <a:off x="1936500" y="2021492"/>
                <a:ext cx="80646" cy="6807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54FD7BF2-9AFE-EAA7-886F-3F11DC3FE2E1}"/>
                  </a:ext>
                </a:extLst>
              </p:cNvPr>
              <p:cNvCxnSpPr>
                <a:cxnSpLocks/>
                <a:stCxn id="8" idx="6"/>
                <a:endCxn id="4" idx="2"/>
              </p:cNvCxnSpPr>
              <p:nvPr/>
            </p:nvCxnSpPr>
            <p:spPr>
              <a:xfrm>
                <a:off x="1050443" y="2811447"/>
                <a:ext cx="62444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9776B369-C45D-76CB-028C-60E75E3EB97D}"/>
                  </a:ext>
                </a:extLst>
              </p:cNvPr>
              <p:cNvCxnSpPr>
                <a:cxnSpLocks/>
                <a:stCxn id="4" idx="6"/>
                <a:endCxn id="26" idx="2"/>
              </p:cNvCxnSpPr>
              <p:nvPr/>
            </p:nvCxnSpPr>
            <p:spPr>
              <a:xfrm>
                <a:off x="2198109" y="2963847"/>
                <a:ext cx="1311999" cy="1504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38">
                <a:extLst>
                  <a:ext uri="{FF2B5EF4-FFF2-40B4-BE49-F238E27FC236}">
                    <a16:creationId xmlns:a16="http://schemas.microsoft.com/office/drawing/2014/main" id="{3F2DD5AF-AAB0-77C2-3CB2-B3863DC74DFE}"/>
                  </a:ext>
                </a:extLst>
              </p:cNvPr>
              <p:cNvCxnSpPr>
                <a:endCxn id="11" idx="7"/>
              </p:cNvCxnSpPr>
              <p:nvPr/>
            </p:nvCxnSpPr>
            <p:spPr>
              <a:xfrm flipH="1">
                <a:off x="1195994" y="3154689"/>
                <a:ext cx="559542" cy="9345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40">
                <a:extLst>
                  <a:ext uri="{FF2B5EF4-FFF2-40B4-BE49-F238E27FC236}">
                    <a16:creationId xmlns:a16="http://schemas.microsoft.com/office/drawing/2014/main" id="{9F4C6C4F-AF24-EF77-7A01-05A4806C0C61}"/>
                  </a:ext>
                </a:extLst>
              </p:cNvPr>
              <p:cNvCxnSpPr>
                <a:stCxn id="4" idx="4"/>
                <a:endCxn id="14" idx="0"/>
              </p:cNvCxnSpPr>
              <p:nvPr/>
            </p:nvCxnSpPr>
            <p:spPr>
              <a:xfrm>
                <a:off x="1936500" y="3225456"/>
                <a:ext cx="41213" cy="73949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42">
                <a:extLst>
                  <a:ext uri="{FF2B5EF4-FFF2-40B4-BE49-F238E27FC236}">
                    <a16:creationId xmlns:a16="http://schemas.microsoft.com/office/drawing/2014/main" id="{33F4B019-2B8F-395E-FBEB-3C8A011D4C16}"/>
                  </a:ext>
                </a:extLst>
              </p:cNvPr>
              <p:cNvCxnSpPr>
                <a:cxnSpLocks/>
                <a:stCxn id="26" idx="4"/>
                <a:endCxn id="23" idx="7"/>
              </p:cNvCxnSpPr>
              <p:nvPr/>
            </p:nvCxnSpPr>
            <p:spPr>
              <a:xfrm flipH="1">
                <a:off x="3379382" y="3375868"/>
                <a:ext cx="392336" cy="76162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45">
                <a:extLst>
                  <a:ext uri="{FF2B5EF4-FFF2-40B4-BE49-F238E27FC236}">
                    <a16:creationId xmlns:a16="http://schemas.microsoft.com/office/drawing/2014/main" id="{33190AC2-DAA1-B701-5BB9-8319D24C3B5C}"/>
                  </a:ext>
                </a:extLst>
              </p:cNvPr>
              <p:cNvCxnSpPr>
                <a:cxnSpLocks/>
                <a:stCxn id="20" idx="4"/>
                <a:endCxn id="26" idx="0"/>
              </p:cNvCxnSpPr>
              <p:nvPr/>
            </p:nvCxnSpPr>
            <p:spPr>
              <a:xfrm>
                <a:off x="3510109" y="2225123"/>
                <a:ext cx="261609" cy="62752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17" name="组合 4116">
              <a:extLst>
                <a:ext uri="{FF2B5EF4-FFF2-40B4-BE49-F238E27FC236}">
                  <a16:creationId xmlns:a16="http://schemas.microsoft.com/office/drawing/2014/main" id="{F8D27FDA-E919-057E-D3E1-C4E03B162BDD}"/>
                </a:ext>
              </a:extLst>
            </p:cNvPr>
            <p:cNvGrpSpPr/>
            <p:nvPr/>
          </p:nvGrpSpPr>
          <p:grpSpPr>
            <a:xfrm>
              <a:off x="6699063" y="1277204"/>
              <a:ext cx="3506103" cy="3085816"/>
              <a:chOff x="527224" y="1498273"/>
              <a:chExt cx="3506103" cy="3085816"/>
            </a:xfrm>
          </p:grpSpPr>
          <p:grpSp>
            <p:nvGrpSpPr>
              <p:cNvPr id="4118" name="组合 4117">
                <a:extLst>
                  <a:ext uri="{FF2B5EF4-FFF2-40B4-BE49-F238E27FC236}">
                    <a16:creationId xmlns:a16="http://schemas.microsoft.com/office/drawing/2014/main" id="{0E585B99-8060-AAA0-26FF-882BB3762C77}"/>
                  </a:ext>
                </a:extLst>
              </p:cNvPr>
              <p:cNvGrpSpPr/>
              <p:nvPr/>
            </p:nvGrpSpPr>
            <p:grpSpPr>
              <a:xfrm>
                <a:off x="1674890" y="2702237"/>
                <a:ext cx="523219" cy="523219"/>
                <a:chOff x="1850314" y="1878683"/>
                <a:chExt cx="523219" cy="523219"/>
              </a:xfrm>
            </p:grpSpPr>
            <p:sp>
              <p:nvSpPr>
                <p:cNvPr id="4147" name="椭圆 4146">
                  <a:extLst>
                    <a:ext uri="{FF2B5EF4-FFF2-40B4-BE49-F238E27FC236}">
                      <a16:creationId xmlns:a16="http://schemas.microsoft.com/office/drawing/2014/main" id="{CC390BFD-38EF-FAD3-C0F6-BB79988FD018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148" name="文本框 4147">
                  <a:extLst>
                    <a:ext uri="{FF2B5EF4-FFF2-40B4-BE49-F238E27FC236}">
                      <a16:creationId xmlns:a16="http://schemas.microsoft.com/office/drawing/2014/main" id="{BE8B15A2-BD1C-460A-DEAD-35442C7AAD42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48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4119" name="组合 4118">
                <a:extLst>
                  <a:ext uri="{FF2B5EF4-FFF2-40B4-BE49-F238E27FC236}">
                    <a16:creationId xmlns:a16="http://schemas.microsoft.com/office/drawing/2014/main" id="{DB11432B-C48F-D020-1E5E-40207FC7714E}"/>
                  </a:ext>
                </a:extLst>
              </p:cNvPr>
              <p:cNvGrpSpPr/>
              <p:nvPr/>
            </p:nvGrpSpPr>
            <p:grpSpPr>
              <a:xfrm>
                <a:off x="527224" y="2549837"/>
                <a:ext cx="523219" cy="523219"/>
                <a:chOff x="1850314" y="1878683"/>
                <a:chExt cx="523219" cy="523219"/>
              </a:xfrm>
            </p:grpSpPr>
            <p:sp>
              <p:nvSpPr>
                <p:cNvPr id="4145" name="椭圆 4144">
                  <a:extLst>
                    <a:ext uri="{FF2B5EF4-FFF2-40B4-BE49-F238E27FC236}">
                      <a16:creationId xmlns:a16="http://schemas.microsoft.com/office/drawing/2014/main" id="{0CB7EC38-FA83-FDA6-4D60-1FF3D5EB1D44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146" name="文本框 4145">
                  <a:extLst>
                    <a:ext uri="{FF2B5EF4-FFF2-40B4-BE49-F238E27FC236}">
                      <a16:creationId xmlns:a16="http://schemas.microsoft.com/office/drawing/2014/main" id="{79F1C312-4D90-3C95-33F5-CF0CC40FF939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28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4120" name="组合 4119">
                <a:extLst>
                  <a:ext uri="{FF2B5EF4-FFF2-40B4-BE49-F238E27FC236}">
                    <a16:creationId xmlns:a16="http://schemas.microsoft.com/office/drawing/2014/main" id="{C7E72461-9ED0-E7F4-11F1-E080EABDF7D3}"/>
                  </a:ext>
                </a:extLst>
              </p:cNvPr>
              <p:cNvGrpSpPr/>
              <p:nvPr/>
            </p:nvGrpSpPr>
            <p:grpSpPr>
              <a:xfrm>
                <a:off x="749399" y="4012602"/>
                <a:ext cx="523219" cy="523219"/>
                <a:chOff x="1850314" y="1878683"/>
                <a:chExt cx="523219" cy="523219"/>
              </a:xfrm>
            </p:grpSpPr>
            <p:sp>
              <p:nvSpPr>
                <p:cNvPr id="4143" name="椭圆 4142">
                  <a:extLst>
                    <a:ext uri="{FF2B5EF4-FFF2-40B4-BE49-F238E27FC236}">
                      <a16:creationId xmlns:a16="http://schemas.microsoft.com/office/drawing/2014/main" id="{B7FD48E7-B6DB-17AA-6992-26BFAAE52DDE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144" name="文本框 4143">
                  <a:extLst>
                    <a:ext uri="{FF2B5EF4-FFF2-40B4-BE49-F238E27FC236}">
                      <a16:creationId xmlns:a16="http://schemas.microsoft.com/office/drawing/2014/main" id="{5DFB62D5-5276-A1C0-92BC-EF16486498D0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36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4121" name="组合 4120">
                <a:extLst>
                  <a:ext uri="{FF2B5EF4-FFF2-40B4-BE49-F238E27FC236}">
                    <a16:creationId xmlns:a16="http://schemas.microsoft.com/office/drawing/2014/main" id="{ECD2CAEC-90C1-8C13-1A3D-C21E8D0A0129}"/>
                  </a:ext>
                </a:extLst>
              </p:cNvPr>
              <p:cNvGrpSpPr/>
              <p:nvPr/>
            </p:nvGrpSpPr>
            <p:grpSpPr>
              <a:xfrm>
                <a:off x="1716103" y="3964946"/>
                <a:ext cx="523219" cy="523219"/>
                <a:chOff x="1850314" y="1878683"/>
                <a:chExt cx="523219" cy="523219"/>
              </a:xfrm>
            </p:grpSpPr>
            <p:sp>
              <p:nvSpPr>
                <p:cNvPr id="4141" name="椭圆 4140">
                  <a:extLst>
                    <a:ext uri="{FF2B5EF4-FFF2-40B4-BE49-F238E27FC236}">
                      <a16:creationId xmlns:a16="http://schemas.microsoft.com/office/drawing/2014/main" id="{846506E6-983C-EB4C-032F-EDD028DC29B2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142" name="文本框 4141">
                  <a:extLst>
                    <a:ext uri="{FF2B5EF4-FFF2-40B4-BE49-F238E27FC236}">
                      <a16:creationId xmlns:a16="http://schemas.microsoft.com/office/drawing/2014/main" id="{C10EC593-12A6-9599-A536-F5F467AFDD3D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42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4122" name="组合 4121">
                <a:extLst>
                  <a:ext uri="{FF2B5EF4-FFF2-40B4-BE49-F238E27FC236}">
                    <a16:creationId xmlns:a16="http://schemas.microsoft.com/office/drawing/2014/main" id="{82C0FDD3-0AE0-ADEC-73F6-2AD2C9913700}"/>
                  </a:ext>
                </a:extLst>
              </p:cNvPr>
              <p:cNvGrpSpPr/>
              <p:nvPr/>
            </p:nvGrpSpPr>
            <p:grpSpPr>
              <a:xfrm>
                <a:off x="1755536" y="1498273"/>
                <a:ext cx="523219" cy="523219"/>
                <a:chOff x="1850314" y="1878683"/>
                <a:chExt cx="523219" cy="523219"/>
              </a:xfrm>
            </p:grpSpPr>
            <p:sp>
              <p:nvSpPr>
                <p:cNvPr id="4139" name="椭圆 4138">
                  <a:extLst>
                    <a:ext uri="{FF2B5EF4-FFF2-40B4-BE49-F238E27FC236}">
                      <a16:creationId xmlns:a16="http://schemas.microsoft.com/office/drawing/2014/main" id="{5D87D32F-CBC9-4996-EE95-C97A460C140B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140" name="文本框 4139">
                  <a:extLst>
                    <a:ext uri="{FF2B5EF4-FFF2-40B4-BE49-F238E27FC236}">
                      <a16:creationId xmlns:a16="http://schemas.microsoft.com/office/drawing/2014/main" id="{1B0F7917-DCB1-8A01-E469-B2514491D52E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21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4123" name="组合 4122">
                <a:extLst>
                  <a:ext uri="{FF2B5EF4-FFF2-40B4-BE49-F238E27FC236}">
                    <a16:creationId xmlns:a16="http://schemas.microsoft.com/office/drawing/2014/main" id="{5C6472C1-EDA5-5904-057C-E41357D4A4A4}"/>
                  </a:ext>
                </a:extLst>
              </p:cNvPr>
              <p:cNvGrpSpPr/>
              <p:nvPr/>
            </p:nvGrpSpPr>
            <p:grpSpPr>
              <a:xfrm>
                <a:off x="3248499" y="1701904"/>
                <a:ext cx="523219" cy="523219"/>
                <a:chOff x="1850314" y="1878683"/>
                <a:chExt cx="523219" cy="523219"/>
              </a:xfrm>
            </p:grpSpPr>
            <p:sp>
              <p:nvSpPr>
                <p:cNvPr id="4137" name="椭圆 4136">
                  <a:extLst>
                    <a:ext uri="{FF2B5EF4-FFF2-40B4-BE49-F238E27FC236}">
                      <a16:creationId xmlns:a16="http://schemas.microsoft.com/office/drawing/2014/main" id="{8F8A941B-B9FD-13E2-7F3C-B01F35737D65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138" name="文本框 4137">
                  <a:extLst>
                    <a:ext uri="{FF2B5EF4-FFF2-40B4-BE49-F238E27FC236}">
                      <a16:creationId xmlns:a16="http://schemas.microsoft.com/office/drawing/2014/main" id="{F7F2A9C5-C78C-AF64-9E4D-99A54B04D9D6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17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4124" name="组合 4123">
                <a:extLst>
                  <a:ext uri="{FF2B5EF4-FFF2-40B4-BE49-F238E27FC236}">
                    <a16:creationId xmlns:a16="http://schemas.microsoft.com/office/drawing/2014/main" id="{F538286A-DF66-FF8C-C880-C7413A848D54}"/>
                  </a:ext>
                </a:extLst>
              </p:cNvPr>
              <p:cNvGrpSpPr/>
              <p:nvPr/>
            </p:nvGrpSpPr>
            <p:grpSpPr>
              <a:xfrm>
                <a:off x="2932787" y="4060870"/>
                <a:ext cx="523219" cy="523219"/>
                <a:chOff x="1850314" y="1878683"/>
                <a:chExt cx="523219" cy="523219"/>
              </a:xfrm>
            </p:grpSpPr>
            <p:sp>
              <p:nvSpPr>
                <p:cNvPr id="4135" name="椭圆 4134">
                  <a:extLst>
                    <a:ext uri="{FF2B5EF4-FFF2-40B4-BE49-F238E27FC236}">
                      <a16:creationId xmlns:a16="http://schemas.microsoft.com/office/drawing/2014/main" id="{4BCD8030-082C-17B5-B90A-C7906FC92E63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136" name="文本框 4135">
                  <a:extLst>
                    <a:ext uri="{FF2B5EF4-FFF2-40B4-BE49-F238E27FC236}">
                      <a16:creationId xmlns:a16="http://schemas.microsoft.com/office/drawing/2014/main" id="{EEC787CA-8774-08E8-3771-55779CE64C36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26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4125" name="组合 4124">
                <a:extLst>
                  <a:ext uri="{FF2B5EF4-FFF2-40B4-BE49-F238E27FC236}">
                    <a16:creationId xmlns:a16="http://schemas.microsoft.com/office/drawing/2014/main" id="{6A037202-4AAF-0F66-69E3-B73A5298CC7C}"/>
                  </a:ext>
                </a:extLst>
              </p:cNvPr>
              <p:cNvGrpSpPr/>
              <p:nvPr/>
            </p:nvGrpSpPr>
            <p:grpSpPr>
              <a:xfrm>
                <a:off x="3510108" y="2852649"/>
                <a:ext cx="523219" cy="523219"/>
                <a:chOff x="1850314" y="1878683"/>
                <a:chExt cx="523219" cy="523219"/>
              </a:xfrm>
            </p:grpSpPr>
            <p:sp>
              <p:nvSpPr>
                <p:cNvPr id="4133" name="椭圆 4132">
                  <a:extLst>
                    <a:ext uri="{FF2B5EF4-FFF2-40B4-BE49-F238E27FC236}">
                      <a16:creationId xmlns:a16="http://schemas.microsoft.com/office/drawing/2014/main" id="{D9F1C4C0-BDB1-CB0A-6007-C9EC4F9FE0BB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134" name="文本框 4133">
                  <a:extLst>
                    <a:ext uri="{FF2B5EF4-FFF2-40B4-BE49-F238E27FC236}">
                      <a16:creationId xmlns:a16="http://schemas.microsoft.com/office/drawing/2014/main" id="{B027341E-6DA2-5A37-75C1-9D43062638B8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52</a:t>
                  </a:r>
                  <a:endParaRPr kumimoji="1" lang="zh-CN" altLang="en-US" sz="2000" dirty="0"/>
                </a:p>
              </p:txBody>
            </p:sp>
          </p:grpSp>
          <p:cxnSp>
            <p:nvCxnSpPr>
              <p:cNvPr id="4126" name="直线连接符 4125">
                <a:extLst>
                  <a:ext uri="{FF2B5EF4-FFF2-40B4-BE49-F238E27FC236}">
                    <a16:creationId xmlns:a16="http://schemas.microsoft.com/office/drawing/2014/main" id="{53D87FE6-C203-EAC6-ABD8-99F224C26B1A}"/>
                  </a:ext>
                </a:extLst>
              </p:cNvPr>
              <p:cNvCxnSpPr>
                <a:cxnSpLocks/>
                <a:stCxn id="4139" idx="4"/>
                <a:endCxn id="4147" idx="0"/>
              </p:cNvCxnSpPr>
              <p:nvPr/>
            </p:nvCxnSpPr>
            <p:spPr>
              <a:xfrm flipH="1">
                <a:off x="1936500" y="2021492"/>
                <a:ext cx="80646" cy="6807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7" name="直线连接符 4126">
                <a:extLst>
                  <a:ext uri="{FF2B5EF4-FFF2-40B4-BE49-F238E27FC236}">
                    <a16:creationId xmlns:a16="http://schemas.microsoft.com/office/drawing/2014/main" id="{58387F4B-2C2D-F5A3-B6EE-44A3C4CB95D5}"/>
                  </a:ext>
                </a:extLst>
              </p:cNvPr>
              <p:cNvCxnSpPr>
                <a:cxnSpLocks/>
                <a:stCxn id="4145" idx="6"/>
                <a:endCxn id="4147" idx="2"/>
              </p:cNvCxnSpPr>
              <p:nvPr/>
            </p:nvCxnSpPr>
            <p:spPr>
              <a:xfrm>
                <a:off x="1050443" y="2811447"/>
                <a:ext cx="62444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8" name="直线连接符 4127">
                <a:extLst>
                  <a:ext uri="{FF2B5EF4-FFF2-40B4-BE49-F238E27FC236}">
                    <a16:creationId xmlns:a16="http://schemas.microsoft.com/office/drawing/2014/main" id="{2B033E20-3E35-4F6C-854A-04C58494308E}"/>
                  </a:ext>
                </a:extLst>
              </p:cNvPr>
              <p:cNvCxnSpPr>
                <a:cxnSpLocks/>
                <a:stCxn id="4147" idx="6"/>
                <a:endCxn id="4133" idx="2"/>
              </p:cNvCxnSpPr>
              <p:nvPr/>
            </p:nvCxnSpPr>
            <p:spPr>
              <a:xfrm>
                <a:off x="2198109" y="2963847"/>
                <a:ext cx="1311999" cy="1504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9" name="直线连接符 4128">
                <a:extLst>
                  <a:ext uri="{FF2B5EF4-FFF2-40B4-BE49-F238E27FC236}">
                    <a16:creationId xmlns:a16="http://schemas.microsoft.com/office/drawing/2014/main" id="{F33176A2-839F-432E-5DE1-B766DA5CE355}"/>
                  </a:ext>
                </a:extLst>
              </p:cNvPr>
              <p:cNvCxnSpPr>
                <a:endCxn id="4143" idx="7"/>
              </p:cNvCxnSpPr>
              <p:nvPr/>
            </p:nvCxnSpPr>
            <p:spPr>
              <a:xfrm flipH="1">
                <a:off x="1195994" y="3154689"/>
                <a:ext cx="559542" cy="9345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0" name="直线连接符 4129">
                <a:extLst>
                  <a:ext uri="{FF2B5EF4-FFF2-40B4-BE49-F238E27FC236}">
                    <a16:creationId xmlns:a16="http://schemas.microsoft.com/office/drawing/2014/main" id="{CB1BAA58-998A-2341-9BC0-9F75059A4A85}"/>
                  </a:ext>
                </a:extLst>
              </p:cNvPr>
              <p:cNvCxnSpPr>
                <a:stCxn id="4147" idx="4"/>
                <a:endCxn id="4141" idx="0"/>
              </p:cNvCxnSpPr>
              <p:nvPr/>
            </p:nvCxnSpPr>
            <p:spPr>
              <a:xfrm>
                <a:off x="1936500" y="3225456"/>
                <a:ext cx="41213" cy="73949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1" name="直线连接符 4130">
                <a:extLst>
                  <a:ext uri="{FF2B5EF4-FFF2-40B4-BE49-F238E27FC236}">
                    <a16:creationId xmlns:a16="http://schemas.microsoft.com/office/drawing/2014/main" id="{147BB23E-293A-A3FB-DC68-6D30214FCF89}"/>
                  </a:ext>
                </a:extLst>
              </p:cNvPr>
              <p:cNvCxnSpPr>
                <a:cxnSpLocks/>
                <a:stCxn id="4133" idx="4"/>
                <a:endCxn id="4135" idx="7"/>
              </p:cNvCxnSpPr>
              <p:nvPr/>
            </p:nvCxnSpPr>
            <p:spPr>
              <a:xfrm flipH="1">
                <a:off x="3379382" y="3375868"/>
                <a:ext cx="392336" cy="76162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2" name="直线连接符 4131">
                <a:extLst>
                  <a:ext uri="{FF2B5EF4-FFF2-40B4-BE49-F238E27FC236}">
                    <a16:creationId xmlns:a16="http://schemas.microsoft.com/office/drawing/2014/main" id="{D2E19F42-64B3-D082-DB4F-B8FE62C92A0A}"/>
                  </a:ext>
                </a:extLst>
              </p:cNvPr>
              <p:cNvCxnSpPr>
                <a:cxnSpLocks/>
                <a:stCxn id="4137" idx="4"/>
                <a:endCxn id="4133" idx="0"/>
              </p:cNvCxnSpPr>
              <p:nvPr/>
            </p:nvCxnSpPr>
            <p:spPr>
              <a:xfrm>
                <a:off x="3510109" y="2225123"/>
                <a:ext cx="261609" cy="62752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50" name="直线箭头连接符 4149">
              <a:extLst>
                <a:ext uri="{FF2B5EF4-FFF2-40B4-BE49-F238E27FC236}">
                  <a16:creationId xmlns:a16="http://schemas.microsoft.com/office/drawing/2014/main" id="{93E5B092-3D45-16C4-CEF4-34A61019D072}"/>
                </a:ext>
              </a:extLst>
            </p:cNvPr>
            <p:cNvCxnSpPr>
              <a:cxnSpLocks/>
            </p:cNvCxnSpPr>
            <p:nvPr/>
          </p:nvCxnSpPr>
          <p:spPr>
            <a:xfrm>
              <a:off x="1275008" y="4593525"/>
              <a:ext cx="893015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3" name="直线箭头连接符 4152">
              <a:extLst>
                <a:ext uri="{FF2B5EF4-FFF2-40B4-BE49-F238E27FC236}">
                  <a16:creationId xmlns:a16="http://schemas.microsoft.com/office/drawing/2014/main" id="{F180052C-4093-2C6C-A8C5-43AD58AC10A1}"/>
                </a:ext>
              </a:extLst>
            </p:cNvPr>
            <p:cNvCxnSpPr/>
            <p:nvPr/>
          </p:nvCxnSpPr>
          <p:spPr>
            <a:xfrm>
              <a:off x="2183784" y="2390322"/>
              <a:ext cx="624447" cy="152400"/>
            </a:xfrm>
            <a:prstGeom prst="straightConnector1">
              <a:avLst/>
            </a:prstGeom>
            <a:ln w="34925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4" name="直线箭头连接符 4153">
              <a:extLst>
                <a:ext uri="{FF2B5EF4-FFF2-40B4-BE49-F238E27FC236}">
                  <a16:creationId xmlns:a16="http://schemas.microsoft.com/office/drawing/2014/main" id="{FC0C94F8-69D9-5CAA-7409-271FA0294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7222" y="2953065"/>
              <a:ext cx="319204" cy="503212"/>
            </a:xfrm>
            <a:prstGeom prst="straightConnector1">
              <a:avLst/>
            </a:prstGeom>
            <a:ln w="34925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6" name="直线箭头连接符 4155">
              <a:extLst>
                <a:ext uri="{FF2B5EF4-FFF2-40B4-BE49-F238E27FC236}">
                  <a16:creationId xmlns:a16="http://schemas.microsoft.com/office/drawing/2014/main" id="{4A8A7B92-29C1-2A5D-7869-C22E608B4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2096" y="2932146"/>
              <a:ext cx="1137817" cy="122828"/>
            </a:xfrm>
            <a:prstGeom prst="straightConnector1">
              <a:avLst/>
            </a:prstGeom>
            <a:ln w="34925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2" name="直线连接符 4161">
              <a:extLst>
                <a:ext uri="{FF2B5EF4-FFF2-40B4-BE49-F238E27FC236}">
                  <a16:creationId xmlns:a16="http://schemas.microsoft.com/office/drawing/2014/main" id="{A8680C36-242F-9BE1-7C73-708366673637}"/>
                </a:ext>
              </a:extLst>
            </p:cNvPr>
            <p:cNvCxnSpPr/>
            <p:nvPr/>
          </p:nvCxnSpPr>
          <p:spPr>
            <a:xfrm>
              <a:off x="3004457" y="4469769"/>
              <a:ext cx="0" cy="123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3" name="直线连接符 4162">
              <a:extLst>
                <a:ext uri="{FF2B5EF4-FFF2-40B4-BE49-F238E27FC236}">
                  <a16:creationId xmlns:a16="http://schemas.microsoft.com/office/drawing/2014/main" id="{DCB3805C-2BE9-B777-F238-79313A9CEB4B}"/>
                </a:ext>
              </a:extLst>
            </p:cNvPr>
            <p:cNvCxnSpPr/>
            <p:nvPr/>
          </p:nvCxnSpPr>
          <p:spPr>
            <a:xfrm>
              <a:off x="8027584" y="4471169"/>
              <a:ext cx="0" cy="123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64" name="图片 4163">
              <a:extLst>
                <a:ext uri="{FF2B5EF4-FFF2-40B4-BE49-F238E27FC236}">
                  <a16:creationId xmlns:a16="http://schemas.microsoft.com/office/drawing/2014/main" id="{35702984-7059-D6B3-C308-6FA6FA436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7859" y="4593165"/>
              <a:ext cx="171972" cy="286619"/>
            </a:xfrm>
            <a:prstGeom prst="rect">
              <a:avLst/>
            </a:prstGeom>
          </p:spPr>
        </p:pic>
        <p:pic>
          <p:nvPicPr>
            <p:cNvPr id="4165" name="图片 4164">
              <a:extLst>
                <a:ext uri="{FF2B5EF4-FFF2-40B4-BE49-F238E27FC236}">
                  <a16:creationId xmlns:a16="http://schemas.microsoft.com/office/drawing/2014/main" id="{80663FB8-28A8-9356-0784-0B5951E0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306" y="4614120"/>
              <a:ext cx="570208" cy="267285"/>
            </a:xfrm>
            <a:prstGeom prst="rect">
              <a:avLst/>
            </a:prstGeom>
          </p:spPr>
        </p:pic>
        <p:pic>
          <p:nvPicPr>
            <p:cNvPr id="4166" name="图片 4165">
              <a:extLst>
                <a:ext uri="{FF2B5EF4-FFF2-40B4-BE49-F238E27FC236}">
                  <a16:creationId xmlns:a16="http://schemas.microsoft.com/office/drawing/2014/main" id="{D9A33897-33E2-999E-4980-89BE0E651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14932" y="4374529"/>
              <a:ext cx="50797" cy="190489"/>
            </a:xfrm>
            <a:prstGeom prst="rect">
              <a:avLst/>
            </a:prstGeom>
          </p:spPr>
        </p:pic>
        <p:cxnSp>
          <p:nvCxnSpPr>
            <p:cNvPr id="4168" name="曲线连接符 4167">
              <a:extLst>
                <a:ext uri="{FF2B5EF4-FFF2-40B4-BE49-F238E27FC236}">
                  <a16:creationId xmlns:a16="http://schemas.microsoft.com/office/drawing/2014/main" id="{16E599C3-BD6E-7BC0-797F-965EFC12FAAE}"/>
                </a:ext>
              </a:extLst>
            </p:cNvPr>
            <p:cNvCxnSpPr>
              <a:stCxn id="4" idx="0"/>
              <a:endCxn id="4147" idx="0"/>
            </p:cNvCxnSpPr>
            <p:nvPr/>
          </p:nvCxnSpPr>
          <p:spPr>
            <a:xfrm rot="5400000" flipH="1" flipV="1">
              <a:off x="5588026" y="-37017"/>
              <a:ext cx="2128" cy="5038498"/>
            </a:xfrm>
            <a:prstGeom prst="curvedConnector3">
              <a:avLst>
                <a:gd name="adj1" fmla="val 14307754"/>
              </a:avLst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3" name="文本框 4172">
              <a:extLst>
                <a:ext uri="{FF2B5EF4-FFF2-40B4-BE49-F238E27FC236}">
                  <a16:creationId xmlns:a16="http://schemas.microsoft.com/office/drawing/2014/main" id="{1DBE5303-CB60-C3FB-B2EB-CBE3416F7652}"/>
                </a:ext>
              </a:extLst>
            </p:cNvPr>
            <p:cNvSpPr txBox="1"/>
            <p:nvPr/>
          </p:nvSpPr>
          <p:spPr>
            <a:xfrm>
              <a:off x="3297904" y="244691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4174" name="文本框 4173">
              <a:extLst>
                <a:ext uri="{FF2B5EF4-FFF2-40B4-BE49-F238E27FC236}">
                  <a16:creationId xmlns:a16="http://schemas.microsoft.com/office/drawing/2014/main" id="{F235E452-81A2-99B8-9B1A-A3D9E35C6242}"/>
                </a:ext>
              </a:extLst>
            </p:cNvPr>
            <p:cNvSpPr txBox="1"/>
            <p:nvPr/>
          </p:nvSpPr>
          <p:spPr>
            <a:xfrm>
              <a:off x="1338278" y="229724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4175" name="文本框 4174">
              <a:extLst>
                <a:ext uri="{FF2B5EF4-FFF2-40B4-BE49-F238E27FC236}">
                  <a16:creationId xmlns:a16="http://schemas.microsoft.com/office/drawing/2014/main" id="{413A97D8-F175-DA01-7BD8-E18624FAF553}"/>
                </a:ext>
              </a:extLst>
            </p:cNvPr>
            <p:cNvSpPr txBox="1"/>
            <p:nvPr/>
          </p:nvSpPr>
          <p:spPr>
            <a:xfrm>
              <a:off x="6420780" y="235805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4176" name="文本框 4175">
              <a:extLst>
                <a:ext uri="{FF2B5EF4-FFF2-40B4-BE49-F238E27FC236}">
                  <a16:creationId xmlns:a16="http://schemas.microsoft.com/office/drawing/2014/main" id="{A796BDEA-8DCE-8E80-8485-501CCC20C3E0}"/>
                </a:ext>
              </a:extLst>
            </p:cNvPr>
            <p:cNvSpPr txBox="1"/>
            <p:nvPr/>
          </p:nvSpPr>
          <p:spPr>
            <a:xfrm>
              <a:off x="8312318" y="236118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sp>
        <p:nvSpPr>
          <p:cNvPr id="4177" name="文本框 4176">
            <a:extLst>
              <a:ext uri="{FF2B5EF4-FFF2-40B4-BE49-F238E27FC236}">
                <a16:creationId xmlns:a16="http://schemas.microsoft.com/office/drawing/2014/main" id="{7E2A22DA-1908-CF9C-03AD-9878CC2FF306}"/>
              </a:ext>
            </a:extLst>
          </p:cNvPr>
          <p:cNvSpPr txBox="1"/>
          <p:nvPr/>
        </p:nvSpPr>
        <p:spPr>
          <a:xfrm>
            <a:off x="3590405" y="493172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有效的节点聚合</a:t>
            </a:r>
          </a:p>
        </p:txBody>
      </p:sp>
      <p:sp>
        <p:nvSpPr>
          <p:cNvPr id="4178" name="文本框 4177">
            <a:extLst>
              <a:ext uri="{FF2B5EF4-FFF2-40B4-BE49-F238E27FC236}">
                <a16:creationId xmlns:a16="http://schemas.microsoft.com/office/drawing/2014/main" id="{B32ED779-E019-8E11-3D5F-F2ADB5E08599}"/>
              </a:ext>
            </a:extLst>
          </p:cNvPr>
          <p:cNvSpPr txBox="1"/>
          <p:nvPr/>
        </p:nvSpPr>
        <p:spPr>
          <a:xfrm>
            <a:off x="6801104" y="49403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无效的节点聚合</a:t>
            </a:r>
          </a:p>
        </p:txBody>
      </p:sp>
      <p:sp>
        <p:nvSpPr>
          <p:cNvPr id="4180" name="文本框 4179">
            <a:extLst>
              <a:ext uri="{FF2B5EF4-FFF2-40B4-BE49-F238E27FC236}">
                <a16:creationId xmlns:a16="http://schemas.microsoft.com/office/drawing/2014/main" id="{58D4725D-6268-0B4E-CC0A-2D7434C49E75}"/>
              </a:ext>
            </a:extLst>
          </p:cNvPr>
          <p:cNvSpPr txBox="1"/>
          <p:nvPr/>
        </p:nvSpPr>
        <p:spPr>
          <a:xfrm>
            <a:off x="1049865" y="5462068"/>
            <a:ext cx="10092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u="none" strike="noStrike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动态时空图具有节点关系多样性、动态性和时序演进关系</a:t>
            </a:r>
            <a:r>
              <a:rPr lang="zh-CN" altLang="en-US" sz="2000" dirty="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0" i="0" u="none" strike="noStrike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直接聚合同质邻居或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某一固定的拓扑结构</a:t>
            </a:r>
            <a:r>
              <a:rPr lang="zh-CN" altLang="en-US" sz="2000" b="0" i="0" u="none" strike="noStrike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进行消息传递会不可避免地导致某些时间步的聚合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偏离回归目标</a:t>
            </a:r>
            <a:endParaRPr kumimoji="1"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449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5BB448-0946-D772-B3A9-E6A63C8E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5DED9F-50B6-B0F0-8DFA-C1E472C5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本质：异质性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2ACBD7-6F50-DBD5-9004-0921DFF32531}"/>
              </a:ext>
            </a:extLst>
          </p:cNvPr>
          <p:cNvSpPr txBox="1"/>
          <p:nvPr/>
        </p:nvSpPr>
        <p:spPr>
          <a:xfrm>
            <a:off x="1688479" y="5359040"/>
            <a:ext cx="847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u="none" strike="noStrike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异质性体现</a:t>
            </a:r>
            <a:r>
              <a:rPr lang="zh-CN" altLang="en-US" sz="2000" dirty="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不同邻居</a:t>
            </a:r>
            <a:r>
              <a:rPr lang="zh-CN" altLang="en-US" sz="2000" dirty="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</a:t>
            </a:r>
            <a:r>
              <a:rPr lang="zh-CN" altLang="en-US" sz="2000" b="0" i="0" u="none" strike="noStrike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的时间步</a:t>
            </a:r>
            <a:r>
              <a:rPr lang="zh-CN" altLang="en-US" sz="2000" b="0" i="0" u="none" strike="noStrike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所具有的节点观测不尽相同，进而带来不同时间步的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空间关联</a:t>
            </a:r>
            <a:r>
              <a:rPr lang="zh-CN" altLang="en-US" sz="2000" b="0" i="0" u="none" strike="noStrike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时序依赖</a:t>
            </a:r>
            <a:r>
              <a:rPr lang="zh-CN" altLang="en-US" sz="2000" b="0" i="0" u="none" strike="noStrike" dirty="0"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关系的不一致性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0529D27-4CE9-E012-BF98-ABA20F1995C4}"/>
              </a:ext>
            </a:extLst>
          </p:cNvPr>
          <p:cNvSpPr/>
          <p:nvPr/>
        </p:nvSpPr>
        <p:spPr>
          <a:xfrm>
            <a:off x="3195618" y="4980912"/>
            <a:ext cx="271663" cy="2716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642BE1-FEA3-7F3A-A498-87E6BB5C1F3E}"/>
              </a:ext>
            </a:extLst>
          </p:cNvPr>
          <p:cNvSpPr/>
          <p:nvPr/>
        </p:nvSpPr>
        <p:spPr>
          <a:xfrm>
            <a:off x="6415615" y="4996834"/>
            <a:ext cx="271664" cy="271664"/>
          </a:xfrm>
          <a:prstGeom prst="ellipse">
            <a:avLst/>
          </a:prstGeom>
          <a:solidFill>
            <a:srgbClr val="BB6B68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47C4343-627B-B6FE-694E-767FCE648EFF}"/>
              </a:ext>
            </a:extLst>
          </p:cNvPr>
          <p:cNvGrpSpPr/>
          <p:nvPr/>
        </p:nvGrpSpPr>
        <p:grpSpPr>
          <a:xfrm>
            <a:off x="1275008" y="1277204"/>
            <a:ext cx="8930158" cy="3604201"/>
            <a:chOff x="1275008" y="1277204"/>
            <a:chExt cx="8930158" cy="360420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12AA7FA-6424-049B-3F88-080356014AC8}"/>
                </a:ext>
              </a:extLst>
            </p:cNvPr>
            <p:cNvGrpSpPr/>
            <p:nvPr/>
          </p:nvGrpSpPr>
          <p:grpSpPr>
            <a:xfrm>
              <a:off x="1660565" y="1279332"/>
              <a:ext cx="3506103" cy="3085816"/>
              <a:chOff x="527224" y="1498273"/>
              <a:chExt cx="3506103" cy="3085816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6AA1D21C-4493-9D48-82CB-3E92138E1A5F}"/>
                  </a:ext>
                </a:extLst>
              </p:cNvPr>
              <p:cNvGrpSpPr/>
              <p:nvPr/>
            </p:nvGrpSpPr>
            <p:grpSpPr>
              <a:xfrm>
                <a:off x="1674890" y="2702237"/>
                <a:ext cx="523219" cy="523219"/>
                <a:chOff x="1850314" y="1878683"/>
                <a:chExt cx="523219" cy="523219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1E6ED9FD-FBE1-E973-A733-9C6A94AE1B17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8B37ED59-4B55-99AD-81B7-51A15637C2B8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36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E2C2A760-4148-53C3-BE66-94C163655B0B}"/>
                  </a:ext>
                </a:extLst>
              </p:cNvPr>
              <p:cNvGrpSpPr/>
              <p:nvPr/>
            </p:nvGrpSpPr>
            <p:grpSpPr>
              <a:xfrm>
                <a:off x="527224" y="2549837"/>
                <a:ext cx="523219" cy="523219"/>
                <a:chOff x="1850314" y="1878683"/>
                <a:chExt cx="523219" cy="523219"/>
              </a:xfrm>
            </p:grpSpPr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6702C715-FE3E-D218-1654-E16CEF56FB23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7272B64F-F1A4-8B7D-5D0B-92831CF115AA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40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6BB6F3F-6B74-5D52-BDD2-CFA103B483CC}"/>
                  </a:ext>
                </a:extLst>
              </p:cNvPr>
              <p:cNvGrpSpPr/>
              <p:nvPr/>
            </p:nvGrpSpPr>
            <p:grpSpPr>
              <a:xfrm>
                <a:off x="749399" y="4012602"/>
                <a:ext cx="523219" cy="523219"/>
                <a:chOff x="1850314" y="1878683"/>
                <a:chExt cx="523219" cy="523219"/>
              </a:xfrm>
            </p:grpSpPr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904516EA-4EAC-339E-89D7-A8B957788DA2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4B0AE925-75C7-15F0-31EC-96AA29EB5ABE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52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21A11973-519D-C32A-4606-5E79809B3F39}"/>
                  </a:ext>
                </a:extLst>
              </p:cNvPr>
              <p:cNvGrpSpPr/>
              <p:nvPr/>
            </p:nvGrpSpPr>
            <p:grpSpPr>
              <a:xfrm>
                <a:off x="1716103" y="3964946"/>
                <a:ext cx="523219" cy="523219"/>
                <a:chOff x="1850314" y="1878683"/>
                <a:chExt cx="523219" cy="523219"/>
              </a:xfrm>
            </p:grpSpPr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32FDD5F0-5640-122C-CA88-CD4490BD8948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rgbClr val="BB6B68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4D86B90-FD52-57F9-B82F-1E7A42CBB5B6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solidFill>
                        <a:schemeClr val="bg1"/>
                      </a:solidFill>
                    </a:rPr>
                    <a:t>27</a:t>
                  </a:r>
                  <a:endParaRPr kumimoji="1"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D763FCD1-9A8B-4B02-FA31-3C31D17F74B4}"/>
                  </a:ext>
                </a:extLst>
              </p:cNvPr>
              <p:cNvGrpSpPr/>
              <p:nvPr/>
            </p:nvGrpSpPr>
            <p:grpSpPr>
              <a:xfrm>
                <a:off x="1755536" y="1498273"/>
                <a:ext cx="523219" cy="523219"/>
                <a:chOff x="1850314" y="1878683"/>
                <a:chExt cx="523219" cy="523219"/>
              </a:xfrm>
            </p:grpSpPr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08D16B14-0390-0396-77B4-EFA39099A857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rgbClr val="BB6B68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3E843A8B-47BD-98DA-8E2F-473BE6F9DBDB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>
                      <a:solidFill>
                        <a:schemeClr val="bg1"/>
                      </a:solidFill>
                    </a:rPr>
                    <a:t>12</a:t>
                  </a:r>
                  <a:endParaRPr kumimoji="1"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955E216A-A7BA-B603-6F15-7983C5BE6817}"/>
                  </a:ext>
                </a:extLst>
              </p:cNvPr>
              <p:cNvGrpSpPr/>
              <p:nvPr/>
            </p:nvGrpSpPr>
            <p:grpSpPr>
              <a:xfrm>
                <a:off x="3248499" y="1701904"/>
                <a:ext cx="523219" cy="523219"/>
                <a:chOff x="1850314" y="1878683"/>
                <a:chExt cx="523219" cy="523219"/>
              </a:xfrm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92B0DEC4-31AD-9CDA-7B4C-E1162283EE6F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59D23B7-3543-B0A9-3E32-529B25CF7A18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17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F27000AB-A154-373A-64B6-76876D63F109}"/>
                  </a:ext>
                </a:extLst>
              </p:cNvPr>
              <p:cNvGrpSpPr/>
              <p:nvPr/>
            </p:nvGrpSpPr>
            <p:grpSpPr>
              <a:xfrm>
                <a:off x="2932787" y="4060870"/>
                <a:ext cx="523219" cy="523219"/>
                <a:chOff x="1850314" y="1878683"/>
                <a:chExt cx="523219" cy="523219"/>
              </a:xfrm>
            </p:grpSpPr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6C0B2539-C140-205F-CC8B-64B2E1896536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8F48BC3-2862-7EDE-A955-47F33BDD4E48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40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91D4FAFC-0917-B107-E97F-987EED4C0150}"/>
                  </a:ext>
                </a:extLst>
              </p:cNvPr>
              <p:cNvGrpSpPr/>
              <p:nvPr/>
            </p:nvGrpSpPr>
            <p:grpSpPr>
              <a:xfrm>
                <a:off x="3510108" y="2852649"/>
                <a:ext cx="523219" cy="523219"/>
                <a:chOff x="1850314" y="1878683"/>
                <a:chExt cx="523219" cy="523219"/>
              </a:xfrm>
            </p:grpSpPr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75EB01D6-A2AC-02CF-3B6F-23160F83FFB8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055B2634-8739-A629-CAB2-54E0BB62F719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44</a:t>
                  </a:r>
                  <a:endParaRPr kumimoji="1" lang="zh-CN" altLang="en-US" sz="2000" dirty="0"/>
                </a:p>
              </p:txBody>
            </p:sp>
          </p:grpSp>
          <p:cxnSp>
            <p:nvCxnSpPr>
              <p:cNvPr id="65" name="直线连接符 64">
                <a:extLst>
                  <a:ext uri="{FF2B5EF4-FFF2-40B4-BE49-F238E27FC236}">
                    <a16:creationId xmlns:a16="http://schemas.microsoft.com/office/drawing/2014/main" id="{0ECF791A-28C0-0C51-12F6-75472108182E}"/>
                  </a:ext>
                </a:extLst>
              </p:cNvPr>
              <p:cNvCxnSpPr>
                <a:cxnSpLocks/>
                <a:stCxn id="78" idx="4"/>
                <a:endCxn id="86" idx="0"/>
              </p:cNvCxnSpPr>
              <p:nvPr/>
            </p:nvCxnSpPr>
            <p:spPr>
              <a:xfrm flipH="1">
                <a:off x="1936500" y="2021492"/>
                <a:ext cx="80646" cy="6807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9D763F99-41A7-19BF-FC56-373F3FC31529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>
                <a:off x="1050443" y="2811447"/>
                <a:ext cx="62444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66">
                <a:extLst>
                  <a:ext uri="{FF2B5EF4-FFF2-40B4-BE49-F238E27FC236}">
                    <a16:creationId xmlns:a16="http://schemas.microsoft.com/office/drawing/2014/main" id="{3FF76AB1-EA32-8353-7C14-427D9B3784B7}"/>
                  </a:ext>
                </a:extLst>
              </p:cNvPr>
              <p:cNvCxnSpPr>
                <a:cxnSpLocks/>
                <a:stCxn id="86" idx="6"/>
                <a:endCxn id="72" idx="2"/>
              </p:cNvCxnSpPr>
              <p:nvPr/>
            </p:nvCxnSpPr>
            <p:spPr>
              <a:xfrm>
                <a:off x="2198109" y="2963847"/>
                <a:ext cx="1311999" cy="1504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连接符 67">
                <a:extLst>
                  <a:ext uri="{FF2B5EF4-FFF2-40B4-BE49-F238E27FC236}">
                    <a16:creationId xmlns:a16="http://schemas.microsoft.com/office/drawing/2014/main" id="{1C638FEE-16E0-DA03-16AB-70FA8C7983FD}"/>
                  </a:ext>
                </a:extLst>
              </p:cNvPr>
              <p:cNvCxnSpPr>
                <a:endCxn id="82" idx="7"/>
              </p:cNvCxnSpPr>
              <p:nvPr/>
            </p:nvCxnSpPr>
            <p:spPr>
              <a:xfrm flipH="1">
                <a:off x="1195994" y="3154689"/>
                <a:ext cx="559542" cy="9345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连接符 68">
                <a:extLst>
                  <a:ext uri="{FF2B5EF4-FFF2-40B4-BE49-F238E27FC236}">
                    <a16:creationId xmlns:a16="http://schemas.microsoft.com/office/drawing/2014/main" id="{8FDD6DF5-5D98-A405-9360-DFB873B77EDF}"/>
                  </a:ext>
                </a:extLst>
              </p:cNvPr>
              <p:cNvCxnSpPr>
                <a:stCxn id="86" idx="4"/>
                <a:endCxn id="80" idx="0"/>
              </p:cNvCxnSpPr>
              <p:nvPr/>
            </p:nvCxnSpPr>
            <p:spPr>
              <a:xfrm>
                <a:off x="1936500" y="3225456"/>
                <a:ext cx="41213" cy="73949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B2A799EB-F659-B3B9-2B0C-B711EDF5A3BF}"/>
                  </a:ext>
                </a:extLst>
              </p:cNvPr>
              <p:cNvCxnSpPr>
                <a:cxnSpLocks/>
                <a:stCxn id="72" idx="4"/>
                <a:endCxn id="74" idx="7"/>
              </p:cNvCxnSpPr>
              <p:nvPr/>
            </p:nvCxnSpPr>
            <p:spPr>
              <a:xfrm flipH="1">
                <a:off x="3379382" y="3375868"/>
                <a:ext cx="392336" cy="76162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5215B291-7CF2-2A58-5023-F2A741DB1F2F}"/>
                  </a:ext>
                </a:extLst>
              </p:cNvPr>
              <p:cNvCxnSpPr>
                <a:cxnSpLocks/>
                <a:stCxn id="76" idx="4"/>
                <a:endCxn id="72" idx="0"/>
              </p:cNvCxnSpPr>
              <p:nvPr/>
            </p:nvCxnSpPr>
            <p:spPr>
              <a:xfrm>
                <a:off x="3510109" y="2225123"/>
                <a:ext cx="261609" cy="62752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E930C47-A36D-17CC-F91F-78EBC85C4793}"/>
                </a:ext>
              </a:extLst>
            </p:cNvPr>
            <p:cNvGrpSpPr/>
            <p:nvPr/>
          </p:nvGrpSpPr>
          <p:grpSpPr>
            <a:xfrm>
              <a:off x="6699063" y="1277204"/>
              <a:ext cx="3506103" cy="3085816"/>
              <a:chOff x="527224" y="1498273"/>
              <a:chExt cx="3506103" cy="3085816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9423D10-65EC-BCA9-F3C4-EFCD56FA8357}"/>
                  </a:ext>
                </a:extLst>
              </p:cNvPr>
              <p:cNvGrpSpPr/>
              <p:nvPr/>
            </p:nvGrpSpPr>
            <p:grpSpPr>
              <a:xfrm>
                <a:off x="1674890" y="2702237"/>
                <a:ext cx="523219" cy="523219"/>
                <a:chOff x="1850314" y="1878683"/>
                <a:chExt cx="523219" cy="523219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E1257FC1-79F3-3E84-F2A1-B2CC77EC7FCB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6959935B-CD16-C4CA-C7F7-4B96FABF3450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48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03990FEE-062F-175D-3614-626295D917A6}"/>
                  </a:ext>
                </a:extLst>
              </p:cNvPr>
              <p:cNvGrpSpPr/>
              <p:nvPr/>
            </p:nvGrpSpPr>
            <p:grpSpPr>
              <a:xfrm>
                <a:off x="527224" y="2549837"/>
                <a:ext cx="523219" cy="523219"/>
                <a:chOff x="1850314" y="1878683"/>
                <a:chExt cx="523219" cy="523219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B299BDC4-8BE1-D065-1EB9-2B371B2DBE52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596C3E93-957E-AA34-A6CF-F01498B5F4A2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28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D219944-F663-194F-31F8-C04C76903DE6}"/>
                  </a:ext>
                </a:extLst>
              </p:cNvPr>
              <p:cNvGrpSpPr/>
              <p:nvPr/>
            </p:nvGrpSpPr>
            <p:grpSpPr>
              <a:xfrm>
                <a:off x="749399" y="4012602"/>
                <a:ext cx="523219" cy="523219"/>
                <a:chOff x="1850314" y="1878683"/>
                <a:chExt cx="523219" cy="523219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1EF92C79-B096-E140-45EB-A5AD0F3C46C4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39701B64-5506-E391-F9E9-E95E8D9C7ED2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36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3DA0C707-578F-BFDA-9789-1F5E1C3C50B6}"/>
                  </a:ext>
                </a:extLst>
              </p:cNvPr>
              <p:cNvGrpSpPr/>
              <p:nvPr/>
            </p:nvGrpSpPr>
            <p:grpSpPr>
              <a:xfrm>
                <a:off x="1716103" y="3964946"/>
                <a:ext cx="523219" cy="523219"/>
                <a:chOff x="1850314" y="1878683"/>
                <a:chExt cx="523219" cy="523219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200AAC1B-2906-237F-FB55-9FB0D7FEE4C7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7697DF9F-145F-4DE8-4522-1669D4C433A9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42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25844D7-7436-E18B-5A47-9CFB7D66782F}"/>
                  </a:ext>
                </a:extLst>
              </p:cNvPr>
              <p:cNvGrpSpPr/>
              <p:nvPr/>
            </p:nvGrpSpPr>
            <p:grpSpPr>
              <a:xfrm>
                <a:off x="1755536" y="1498273"/>
                <a:ext cx="523219" cy="523219"/>
                <a:chOff x="1850314" y="1878683"/>
                <a:chExt cx="523219" cy="523219"/>
              </a:xfrm>
            </p:grpSpPr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2814CE8F-6AB3-52B2-F0C3-B90DE33C7126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E14716A-A066-44EA-4835-67E17EADB83C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21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5F84B612-C727-978E-E827-14A051E8AD6A}"/>
                  </a:ext>
                </a:extLst>
              </p:cNvPr>
              <p:cNvGrpSpPr/>
              <p:nvPr/>
            </p:nvGrpSpPr>
            <p:grpSpPr>
              <a:xfrm>
                <a:off x="3248499" y="1701904"/>
                <a:ext cx="523219" cy="523219"/>
                <a:chOff x="1850314" y="1878683"/>
                <a:chExt cx="523219" cy="523219"/>
              </a:xfrm>
            </p:grpSpPr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38FC96F6-1516-0FD4-959B-CA77BAFA8A7F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2890058-4C16-75A7-C907-F3E6F9BB5840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17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A6983B78-6166-B9AE-8143-54D9B751FDCC}"/>
                  </a:ext>
                </a:extLst>
              </p:cNvPr>
              <p:cNvGrpSpPr/>
              <p:nvPr/>
            </p:nvGrpSpPr>
            <p:grpSpPr>
              <a:xfrm>
                <a:off x="2932787" y="4060870"/>
                <a:ext cx="523219" cy="523219"/>
                <a:chOff x="1850314" y="1878683"/>
                <a:chExt cx="523219" cy="523219"/>
              </a:xfrm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EECB83C0-A0DB-BAEF-64EA-4BEEBF2C7033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003E53E-1E73-A450-6CAC-42DD5DC47610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26</a:t>
                  </a:r>
                  <a:endParaRPr kumimoji="1" lang="zh-CN" altLang="en-US" sz="2000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53A1B3C-2E6A-2C57-37F2-08A736D053C4}"/>
                  </a:ext>
                </a:extLst>
              </p:cNvPr>
              <p:cNvGrpSpPr/>
              <p:nvPr/>
            </p:nvGrpSpPr>
            <p:grpSpPr>
              <a:xfrm>
                <a:off x="3510108" y="2852649"/>
                <a:ext cx="523219" cy="523219"/>
                <a:chOff x="1850314" y="1878683"/>
                <a:chExt cx="523219" cy="523219"/>
              </a:xfrm>
            </p:grpSpPr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73698DF1-9FC8-DFCE-3531-CC2FC8A6538F}"/>
                    </a:ext>
                  </a:extLst>
                </p:cNvPr>
                <p:cNvSpPr/>
                <p:nvPr/>
              </p:nvSpPr>
              <p:spPr>
                <a:xfrm>
                  <a:off x="1850314" y="1878683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D9407BF1-E0E8-A8DD-942F-B06A8796464E}"/>
                    </a:ext>
                  </a:extLst>
                </p:cNvPr>
                <p:cNvSpPr txBox="1"/>
                <p:nvPr/>
              </p:nvSpPr>
              <p:spPr>
                <a:xfrm>
                  <a:off x="1889747" y="1940237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000" dirty="0"/>
                    <a:t>52</a:t>
                  </a:r>
                  <a:endParaRPr kumimoji="1" lang="zh-CN" altLang="en-US" sz="2000" dirty="0"/>
                </a:p>
              </p:txBody>
            </p:sp>
          </p:grpSp>
          <p:cxnSp>
            <p:nvCxnSpPr>
              <p:cNvPr id="34" name="直线连接符 33">
                <a:extLst>
                  <a:ext uri="{FF2B5EF4-FFF2-40B4-BE49-F238E27FC236}">
                    <a16:creationId xmlns:a16="http://schemas.microsoft.com/office/drawing/2014/main" id="{1BAC44B9-5123-AABA-557E-E7D3AB276D97}"/>
                  </a:ext>
                </a:extLst>
              </p:cNvPr>
              <p:cNvCxnSpPr>
                <a:cxnSpLocks/>
                <a:stCxn id="47" idx="4"/>
                <a:endCxn id="55" idx="0"/>
              </p:cNvCxnSpPr>
              <p:nvPr/>
            </p:nvCxnSpPr>
            <p:spPr>
              <a:xfrm flipH="1">
                <a:off x="1936500" y="2021492"/>
                <a:ext cx="80646" cy="6807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34">
                <a:extLst>
                  <a:ext uri="{FF2B5EF4-FFF2-40B4-BE49-F238E27FC236}">
                    <a16:creationId xmlns:a16="http://schemas.microsoft.com/office/drawing/2014/main" id="{E00289AE-0B80-D645-F622-D46F5B55112F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1050443" y="2811447"/>
                <a:ext cx="62444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C264334F-5469-7E32-EA69-9226B78BD6EF}"/>
                  </a:ext>
                </a:extLst>
              </p:cNvPr>
              <p:cNvCxnSpPr>
                <a:cxnSpLocks/>
                <a:stCxn id="55" idx="6"/>
                <a:endCxn id="41" idx="2"/>
              </p:cNvCxnSpPr>
              <p:nvPr/>
            </p:nvCxnSpPr>
            <p:spPr>
              <a:xfrm>
                <a:off x="2198109" y="2963847"/>
                <a:ext cx="1311999" cy="1504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E81721A2-9BC7-CE85-019F-6D9056C0A23B}"/>
                  </a:ext>
                </a:extLst>
              </p:cNvPr>
              <p:cNvCxnSpPr>
                <a:endCxn id="51" idx="7"/>
              </p:cNvCxnSpPr>
              <p:nvPr/>
            </p:nvCxnSpPr>
            <p:spPr>
              <a:xfrm flipH="1">
                <a:off x="1195994" y="3154689"/>
                <a:ext cx="559542" cy="9345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37">
                <a:extLst>
                  <a:ext uri="{FF2B5EF4-FFF2-40B4-BE49-F238E27FC236}">
                    <a16:creationId xmlns:a16="http://schemas.microsoft.com/office/drawing/2014/main" id="{1D512DE2-AF87-68A1-8598-170877FCE7AE}"/>
                  </a:ext>
                </a:extLst>
              </p:cNvPr>
              <p:cNvCxnSpPr>
                <a:stCxn id="55" idx="4"/>
                <a:endCxn id="49" idx="0"/>
              </p:cNvCxnSpPr>
              <p:nvPr/>
            </p:nvCxnSpPr>
            <p:spPr>
              <a:xfrm>
                <a:off x="1936500" y="3225456"/>
                <a:ext cx="41213" cy="73949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38">
                <a:extLst>
                  <a:ext uri="{FF2B5EF4-FFF2-40B4-BE49-F238E27FC236}">
                    <a16:creationId xmlns:a16="http://schemas.microsoft.com/office/drawing/2014/main" id="{5AF711EE-0284-8224-7298-86518A99567F}"/>
                  </a:ext>
                </a:extLst>
              </p:cNvPr>
              <p:cNvCxnSpPr>
                <a:cxnSpLocks/>
                <a:stCxn id="41" idx="4"/>
                <a:endCxn id="43" idx="7"/>
              </p:cNvCxnSpPr>
              <p:nvPr/>
            </p:nvCxnSpPr>
            <p:spPr>
              <a:xfrm flipH="1">
                <a:off x="3379382" y="3375868"/>
                <a:ext cx="392336" cy="76162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39">
                <a:extLst>
                  <a:ext uri="{FF2B5EF4-FFF2-40B4-BE49-F238E27FC236}">
                    <a16:creationId xmlns:a16="http://schemas.microsoft.com/office/drawing/2014/main" id="{87AFD851-D9EB-17FE-4CB8-F2B251F0E33C}"/>
                  </a:ext>
                </a:extLst>
              </p:cNvPr>
              <p:cNvCxnSpPr>
                <a:cxnSpLocks/>
                <a:stCxn id="45" idx="4"/>
                <a:endCxn id="41" idx="0"/>
              </p:cNvCxnSpPr>
              <p:nvPr/>
            </p:nvCxnSpPr>
            <p:spPr>
              <a:xfrm>
                <a:off x="3510109" y="2225123"/>
                <a:ext cx="261609" cy="62752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EB21CED8-A5A3-9210-D3FF-C2E44674F9D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008" y="4593525"/>
              <a:ext cx="893015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196B2BA2-702D-3900-4F0C-57672DD3D658}"/>
                </a:ext>
              </a:extLst>
            </p:cNvPr>
            <p:cNvCxnSpPr/>
            <p:nvPr/>
          </p:nvCxnSpPr>
          <p:spPr>
            <a:xfrm>
              <a:off x="2183784" y="2390322"/>
              <a:ext cx="624447" cy="152400"/>
            </a:xfrm>
            <a:prstGeom prst="straightConnector1">
              <a:avLst/>
            </a:prstGeom>
            <a:ln w="34925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A8569D5-5C72-4B86-01DE-09F385C7B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7222" y="2953065"/>
              <a:ext cx="319204" cy="503212"/>
            </a:xfrm>
            <a:prstGeom prst="straightConnector1">
              <a:avLst/>
            </a:prstGeom>
            <a:ln w="34925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CB9F96E2-2F64-042D-5625-C95F57995C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2096" y="2932146"/>
              <a:ext cx="1137817" cy="122828"/>
            </a:xfrm>
            <a:prstGeom prst="straightConnector1">
              <a:avLst/>
            </a:prstGeom>
            <a:ln w="34925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8995A0DC-1213-F731-679B-A12F81BA6570}"/>
                </a:ext>
              </a:extLst>
            </p:cNvPr>
            <p:cNvCxnSpPr/>
            <p:nvPr/>
          </p:nvCxnSpPr>
          <p:spPr>
            <a:xfrm>
              <a:off x="3004457" y="4469769"/>
              <a:ext cx="0" cy="123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BE9BE2F3-8E5B-958B-EA4F-ADBD2C091CF4}"/>
                </a:ext>
              </a:extLst>
            </p:cNvPr>
            <p:cNvCxnSpPr/>
            <p:nvPr/>
          </p:nvCxnSpPr>
          <p:spPr>
            <a:xfrm>
              <a:off x="8027584" y="4471169"/>
              <a:ext cx="0" cy="123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25C7DB1-220B-5993-7079-66436B72C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7859" y="4593165"/>
              <a:ext cx="171972" cy="28661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5C54650-9515-A7C8-8096-84F6650D4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306" y="4614120"/>
              <a:ext cx="570208" cy="26728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4416B7B-1A1E-4D48-101F-C6088188C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14932" y="4374529"/>
              <a:ext cx="50797" cy="190489"/>
            </a:xfrm>
            <a:prstGeom prst="rect">
              <a:avLst/>
            </a:prstGeom>
          </p:spPr>
        </p:pic>
        <p:cxnSp>
          <p:nvCxnSpPr>
            <p:cNvPr id="21" name="曲线连接符 20">
              <a:extLst>
                <a:ext uri="{FF2B5EF4-FFF2-40B4-BE49-F238E27FC236}">
                  <a16:creationId xmlns:a16="http://schemas.microsoft.com/office/drawing/2014/main" id="{A8BC8F95-63A3-FB37-12D4-5CB0D37E9455}"/>
                </a:ext>
              </a:extLst>
            </p:cNvPr>
            <p:cNvCxnSpPr>
              <a:stCxn id="86" idx="0"/>
              <a:endCxn id="55" idx="0"/>
            </p:cNvCxnSpPr>
            <p:nvPr/>
          </p:nvCxnSpPr>
          <p:spPr>
            <a:xfrm rot="5400000" flipH="1" flipV="1">
              <a:off x="5588026" y="-37017"/>
              <a:ext cx="2128" cy="5038498"/>
            </a:xfrm>
            <a:prstGeom prst="curvedConnector3">
              <a:avLst>
                <a:gd name="adj1" fmla="val 14307754"/>
              </a:avLst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8417E51-F8AD-6D44-73AC-D05C23A3DEA9}"/>
                </a:ext>
              </a:extLst>
            </p:cNvPr>
            <p:cNvSpPr txBox="1"/>
            <p:nvPr/>
          </p:nvSpPr>
          <p:spPr>
            <a:xfrm>
              <a:off x="3297904" y="244691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8155C2F-9E52-C2FC-F3BE-F95B3BAD9B98}"/>
                </a:ext>
              </a:extLst>
            </p:cNvPr>
            <p:cNvSpPr txBox="1"/>
            <p:nvPr/>
          </p:nvSpPr>
          <p:spPr>
            <a:xfrm>
              <a:off x="1338278" y="229724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6DEE417-19AB-129F-4E26-AEA804F743A1}"/>
                </a:ext>
              </a:extLst>
            </p:cNvPr>
            <p:cNvSpPr txBox="1"/>
            <p:nvPr/>
          </p:nvSpPr>
          <p:spPr>
            <a:xfrm>
              <a:off x="6420780" y="235805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02A032-5B65-5AF9-FF1A-12E262F8B46B}"/>
                </a:ext>
              </a:extLst>
            </p:cNvPr>
            <p:cNvSpPr txBox="1"/>
            <p:nvPr/>
          </p:nvSpPr>
          <p:spPr>
            <a:xfrm>
              <a:off x="8312318" y="236118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7E257663-CC89-A26D-C3CE-62186B070B15}"/>
              </a:ext>
            </a:extLst>
          </p:cNvPr>
          <p:cNvSpPr txBox="1"/>
          <p:nvPr/>
        </p:nvSpPr>
        <p:spPr>
          <a:xfrm>
            <a:off x="3590405" y="493172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有效的节点聚合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15DE8DC-F1D3-5651-BF3F-4EB3F8510269}"/>
              </a:ext>
            </a:extLst>
          </p:cNvPr>
          <p:cNvSpPr txBox="1"/>
          <p:nvPr/>
        </p:nvSpPr>
        <p:spPr>
          <a:xfrm>
            <a:off x="6801104" y="49403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无效的节点聚合</a:t>
            </a:r>
          </a:p>
        </p:txBody>
      </p:sp>
    </p:spTree>
    <p:extLst>
      <p:ext uri="{BB962C8B-B14F-4D97-AF65-F5344CB8AC3E}">
        <p14:creationId xmlns:p14="http://schemas.microsoft.com/office/powerpoint/2010/main" val="332189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D9EF42-3793-4290-B675-8F41BDB1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6B98AA3-CA70-8DB6-B15A-E51BF3A4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同质性</a:t>
            </a:r>
            <a:r>
              <a:rPr lang="zh-CN" altLang="en-US" dirty="0"/>
              <a:t>理论</a:t>
            </a:r>
            <a:endParaRPr kumimoji="1" lang="zh-CN" altLang="en-US" dirty="0"/>
          </a:p>
        </p:txBody>
      </p:sp>
      <p:grpSp>
        <p:nvGrpSpPr>
          <p:cNvPr id="2084" name="组合 2083">
            <a:extLst>
              <a:ext uri="{FF2B5EF4-FFF2-40B4-BE49-F238E27FC236}">
                <a16:creationId xmlns:a16="http://schemas.microsoft.com/office/drawing/2014/main" id="{B3A67380-14DC-9624-2AB3-FD2B09913220}"/>
              </a:ext>
            </a:extLst>
          </p:cNvPr>
          <p:cNvGrpSpPr/>
          <p:nvPr/>
        </p:nvGrpSpPr>
        <p:grpSpPr>
          <a:xfrm>
            <a:off x="942257" y="2324301"/>
            <a:ext cx="3464991" cy="3237550"/>
            <a:chOff x="741999" y="1810225"/>
            <a:chExt cx="3464991" cy="32375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406700B-5F89-B0B0-0D2B-C7192D054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422" y="1810225"/>
              <a:ext cx="3196568" cy="3237550"/>
            </a:xfrm>
            <a:prstGeom prst="rect">
              <a:avLst/>
            </a:prstGeom>
          </p:spPr>
        </p:pic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511CE96B-8313-F1B2-965D-9603A15327FF}"/>
                </a:ext>
              </a:extLst>
            </p:cNvPr>
            <p:cNvCxnSpPr/>
            <p:nvPr/>
          </p:nvCxnSpPr>
          <p:spPr>
            <a:xfrm>
              <a:off x="1321286" y="2360905"/>
              <a:ext cx="320633" cy="45126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52B9024-E4AC-BAB9-C9F7-DAEE794FC84C}"/>
                </a:ext>
              </a:extLst>
            </p:cNvPr>
            <p:cNvSpPr txBox="1"/>
            <p:nvPr/>
          </p:nvSpPr>
          <p:spPr>
            <a:xfrm>
              <a:off x="741999" y="199157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目标节点</a:t>
              </a:r>
            </a:p>
          </p:txBody>
        </p:sp>
      </p:grpSp>
      <p:grpSp>
        <p:nvGrpSpPr>
          <p:cNvPr id="2086" name="组合 2085">
            <a:extLst>
              <a:ext uri="{FF2B5EF4-FFF2-40B4-BE49-F238E27FC236}">
                <a16:creationId xmlns:a16="http://schemas.microsoft.com/office/drawing/2014/main" id="{2A5B012D-622B-FC2F-F09E-C825F3CBFD9A}"/>
              </a:ext>
            </a:extLst>
          </p:cNvPr>
          <p:cNvGrpSpPr/>
          <p:nvPr/>
        </p:nvGrpSpPr>
        <p:grpSpPr>
          <a:xfrm>
            <a:off x="5661849" y="2093528"/>
            <a:ext cx="5676385" cy="3468323"/>
            <a:chOff x="4219113" y="1204303"/>
            <a:chExt cx="7772400" cy="4587853"/>
          </a:xfrm>
        </p:grpSpPr>
        <p:pic>
          <p:nvPicPr>
            <p:cNvPr id="2083" name="图片 2082" descr="图表&#10;&#10;描述已自动生成">
              <a:extLst>
                <a:ext uri="{FF2B5EF4-FFF2-40B4-BE49-F238E27FC236}">
                  <a16:creationId xmlns:a16="http://schemas.microsoft.com/office/drawing/2014/main" id="{B4AC69C9-B29F-5FC5-B990-690DC752E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"/>
            <a:stretch/>
          </p:blipFill>
          <p:spPr>
            <a:xfrm>
              <a:off x="4219113" y="1204303"/>
              <a:ext cx="7772400" cy="4587853"/>
            </a:xfrm>
            <a:prstGeom prst="rect">
              <a:avLst/>
            </a:prstGeom>
          </p:spPr>
        </p:pic>
        <p:sp>
          <p:nvSpPr>
            <p:cNvPr id="2085" name="矩形 2084">
              <a:extLst>
                <a:ext uri="{FF2B5EF4-FFF2-40B4-BE49-F238E27FC236}">
                  <a16:creationId xmlns:a16="http://schemas.microsoft.com/office/drawing/2014/main" id="{7A687BD6-E0CF-C856-2237-64EB27E03AF1}"/>
                </a:ext>
              </a:extLst>
            </p:cNvPr>
            <p:cNvSpPr/>
            <p:nvPr/>
          </p:nvSpPr>
          <p:spPr>
            <a:xfrm>
              <a:off x="4227755" y="5334427"/>
              <a:ext cx="322730" cy="410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87" name="文本框 2086">
            <a:extLst>
              <a:ext uri="{FF2B5EF4-FFF2-40B4-BE49-F238E27FC236}">
                <a16:creationId xmlns:a16="http://schemas.microsoft.com/office/drawing/2014/main" id="{BA93FF8D-5DBA-89B1-4EFB-4D1E3FD406F2}"/>
              </a:ext>
            </a:extLst>
          </p:cNvPr>
          <p:cNvSpPr txBox="1"/>
          <p:nvPr/>
        </p:nvSpPr>
        <p:spPr>
          <a:xfrm>
            <a:off x="229698" y="6364591"/>
            <a:ext cx="11348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[1] Jiang </a:t>
            </a:r>
            <a:r>
              <a:rPr kumimoji="1" lang="en-US" altLang="zh-CN" sz="1400" i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et al. </a:t>
            </a:r>
            <a:r>
              <a:rPr kumimoji="1" lang="en-US" altLang="zh-CN" sz="1400" dirty="0" err="1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PDFormer</a:t>
            </a:r>
            <a:r>
              <a:rPr kumimoji="1" lang="en-US" altLang="zh-CN" sz="1400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</a:rPr>
              <a:t>: Propagation Delay-aware Dynamic Long-range Transformer for Trafﬁc Flow Prediction. AAAI 2023.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6674C3A-1218-00BC-CB42-0ABD8ECC8065}"/>
              </a:ext>
            </a:extLst>
          </p:cNvPr>
          <p:cNvSpPr/>
          <p:nvPr/>
        </p:nvSpPr>
        <p:spPr>
          <a:xfrm>
            <a:off x="740271" y="1121549"/>
            <a:ext cx="4262035" cy="794874"/>
          </a:xfrm>
          <a:prstGeom prst="roundRect">
            <a:avLst>
              <a:gd name="adj" fmla="val 8547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</a:t>
            </a:r>
            <a:r>
              <a:rPr lang="zh-CN" altLang="en-US" sz="2000" dirty="0">
                <a:solidFill>
                  <a:schemeClr val="tx1"/>
                </a:solidFill>
              </a:rPr>
              <a:t>onnected nodes tend to have the same labels </a:t>
            </a:r>
            <a:r>
              <a:rPr lang="en-US" altLang="zh-CN" sz="2000" dirty="0">
                <a:solidFill>
                  <a:schemeClr val="tx1"/>
                </a:solidFill>
              </a:rPr>
              <a:t>or </a:t>
            </a:r>
            <a:r>
              <a:rPr lang="zh-CN" altLang="en-US" sz="2000" b="1" dirty="0">
                <a:solidFill>
                  <a:srgbClr val="FF0000"/>
                </a:solidFill>
              </a:rPr>
              <a:t>share similar features</a:t>
            </a:r>
          </a:p>
        </p:txBody>
      </p:sp>
    </p:spTree>
    <p:extLst>
      <p:ext uri="{BB962C8B-B14F-4D97-AF65-F5344CB8AC3E}">
        <p14:creationId xmlns:p14="http://schemas.microsoft.com/office/powerpoint/2010/main" val="265274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7059477-0728-0472-2A01-EC71E3A1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GNN</a:t>
            </a:r>
            <a:r>
              <a:rPr kumimoji="1" lang="zh-CN" altLang="en-US" dirty="0"/>
              <a:t>中的同质性与异质性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67F148-21B5-05DD-6914-79993B916E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CN" dirty="0">
                <a:latin typeface="Calibri" panose="020F0502020204030204" pitchFamily="34" charset="0"/>
                <a:cs typeface="Calibri" panose="020F0502020204030204" pitchFamily="34" charset="0"/>
              </a:rPr>
              <a:t>Homophily and Heterophily in GNNs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2FCB613-4B70-2E72-20C9-6BEECF1E235C}"/>
              </a:ext>
            </a:extLst>
          </p:cNvPr>
          <p:cNvSpPr/>
          <p:nvPr/>
        </p:nvSpPr>
        <p:spPr>
          <a:xfrm>
            <a:off x="527223" y="1324556"/>
            <a:ext cx="11213584" cy="2931411"/>
          </a:xfrm>
          <a:prstGeom prst="roundRect">
            <a:avLst>
              <a:gd name="adj" fmla="val 3057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改良消息传递、消息聚合机制</a:t>
            </a:r>
            <a:endParaRPr kumimoji="1" lang="en-US" altLang="zh-CN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Zhu, et al.</a:t>
            </a:r>
            <a:r>
              <a: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Beyond Homophily in Graph Neural Networks: Current Limitations and Effective Designs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</a:t>
            </a:r>
            <a:r>
              <a:rPr kumimoji="1" lang="en-US" altLang="zh-CN" dirty="0" err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NeurIPS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2020</a:t>
            </a:r>
            <a:b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（特征拼接、高阶邻居、多层特征）</a:t>
            </a:r>
            <a:endParaRPr kumimoji="1" lang="en-US" altLang="zh-CN" sz="16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Zhu, et al.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Graph Neural Networks with Heterophily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AAAI 2021 </a:t>
            </a:r>
            <a:b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（利用标签建模邻居分布来指导消息传递）</a:t>
            </a:r>
            <a:endParaRPr kumimoji="1" lang="en-US" altLang="zh-CN" sz="16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et al. </a:t>
            </a:r>
            <a:r>
              <a:rPr kumimoji="1"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Block Modeling-Guided Graph Convolutional Neural Networks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AAAI 2022 </a:t>
            </a:r>
            <a:b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（利用标签建模邻居分布来指导消息传递）</a:t>
            </a:r>
            <a:endParaRPr kumimoji="1" lang="en-US" altLang="zh-CN" sz="16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Ma, et al. </a:t>
            </a:r>
            <a:r>
              <a:rPr kumimoji="1" lang="en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Meta-Weight Graph Neural Network: Push the Limits Beyond Global Homophily</a:t>
            </a:r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</a:t>
            </a: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WWW 2022 </a:t>
            </a:r>
            <a:b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（根据邻居特征、位置分布调整聚合权重）</a:t>
            </a:r>
            <a:endParaRPr kumimoji="1" lang="en-US" altLang="zh-CN" sz="16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Du, et al. </a:t>
            </a:r>
            <a:r>
              <a:rPr kumimoji="1" lang="en" altLang="zh-CN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Gated Bi-Kernel Graph Neural Networks for Modeling Both Homophily and Heterophily</a:t>
            </a:r>
            <a: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WWW 2022 </a:t>
            </a:r>
            <a:br>
              <a:rPr kumimoji="1" lang="en" altLang="zh-CN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kumimoji="1" lang="zh-CN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（两个图卷积核分别学习同质、异质）</a:t>
            </a:r>
            <a:endParaRPr kumimoji="1" lang="en-US" altLang="zh-CN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AB191B9-8BC4-A39A-780D-9A4B446BC3E9}"/>
              </a:ext>
            </a:extLst>
          </p:cNvPr>
          <p:cNvGrpSpPr/>
          <p:nvPr/>
        </p:nvGrpSpPr>
        <p:grpSpPr>
          <a:xfrm>
            <a:off x="6178821" y="4483156"/>
            <a:ext cx="5746617" cy="1668768"/>
            <a:chOff x="6178821" y="4483156"/>
            <a:chExt cx="5746617" cy="1668768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5B13F494-BC46-6E25-6846-39E41B70E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821" y="4483156"/>
              <a:ext cx="4142746" cy="1668768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C5FC90C-B30F-E7F0-4C5B-335B67124462}"/>
                </a:ext>
              </a:extLst>
            </p:cNvPr>
            <p:cNvSpPr txBox="1"/>
            <p:nvPr/>
          </p:nvSpPr>
          <p:spPr>
            <a:xfrm>
              <a:off x="10301204" y="4604913"/>
              <a:ext cx="162423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时空图具有</a:t>
              </a:r>
              <a:r>
                <a:rPr kumimoji="1" lang="zh-CN" altLang="en-US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动态性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  <a:r>
                <a:rPr kumimoji="1"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如何筛选出有利于达成预测目标的有效邻居</a:t>
              </a:r>
            </a:p>
          </p:txBody>
        </p:sp>
      </p:grp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34B7F14F-89FC-64D0-406D-4B2A289AA179}"/>
              </a:ext>
            </a:extLst>
          </p:cNvPr>
          <p:cNvSpPr/>
          <p:nvPr/>
        </p:nvSpPr>
        <p:spPr>
          <a:xfrm>
            <a:off x="527223" y="1330875"/>
            <a:ext cx="11213584" cy="2931411"/>
          </a:xfrm>
          <a:prstGeom prst="roundRect">
            <a:avLst>
              <a:gd name="adj" fmla="val 3057"/>
            </a:avLst>
          </a:prstGeom>
          <a:solidFill>
            <a:schemeClr val="accent1">
              <a:lumMod val="40000"/>
              <a:lumOff val="60000"/>
              <a:alpha val="8786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分类</a:t>
            </a:r>
            <a:r>
              <a:rPr kumimoji="1" lang="zh-C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任务、</a:t>
            </a:r>
            <a:r>
              <a:rPr kumimoji="1" lang="zh-CN" altLang="en-US" sz="2800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静态</a:t>
            </a:r>
            <a:r>
              <a:rPr kumimoji="1" lang="zh-C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图</a:t>
            </a:r>
            <a:endParaRPr kumimoji="1" lang="en-US" altLang="zh-CN" sz="28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C294A3B-9D8A-8E49-9C9F-742925078449}"/>
              </a:ext>
            </a:extLst>
          </p:cNvPr>
          <p:cNvGrpSpPr/>
          <p:nvPr/>
        </p:nvGrpSpPr>
        <p:grpSpPr>
          <a:xfrm>
            <a:off x="681962" y="4429618"/>
            <a:ext cx="5452053" cy="1722306"/>
            <a:chOff x="681962" y="4429618"/>
            <a:chExt cx="5452053" cy="1722306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6AED944-59A0-616A-82E4-8F2AC2103CA7}"/>
                </a:ext>
              </a:extLst>
            </p:cNvPr>
            <p:cNvGrpSpPr/>
            <p:nvPr/>
          </p:nvGrpSpPr>
          <p:grpSpPr>
            <a:xfrm>
              <a:off x="681962" y="4429618"/>
              <a:ext cx="5452053" cy="1722306"/>
              <a:chOff x="765831" y="4470348"/>
              <a:chExt cx="5452053" cy="172230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9A05B212-4102-73B6-EF99-A02399F4B477}"/>
                  </a:ext>
                </a:extLst>
              </p:cNvPr>
              <p:cNvGrpSpPr/>
              <p:nvPr/>
            </p:nvGrpSpPr>
            <p:grpSpPr>
              <a:xfrm>
                <a:off x="765831" y="4470348"/>
                <a:ext cx="1956883" cy="1722306"/>
                <a:chOff x="527224" y="1498273"/>
                <a:chExt cx="3506103" cy="3085816"/>
              </a:xfrm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3E3E2EDB-35BD-20D9-1730-291CB6638EB8}"/>
                    </a:ext>
                  </a:extLst>
                </p:cNvPr>
                <p:cNvSpPr/>
                <p:nvPr/>
              </p:nvSpPr>
              <p:spPr>
                <a:xfrm>
                  <a:off x="1674890" y="2702237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+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183DCEE0-00AD-5B80-8F6A-9EE7B57E866C}"/>
                    </a:ext>
                  </a:extLst>
                </p:cNvPr>
                <p:cNvSpPr/>
                <p:nvPr/>
              </p:nvSpPr>
              <p:spPr>
                <a:xfrm>
                  <a:off x="527224" y="2549837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+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344E2B3E-135B-B8A4-9F1F-B1C843D0F052}"/>
                    </a:ext>
                  </a:extLst>
                </p:cNvPr>
                <p:cNvSpPr/>
                <p:nvPr/>
              </p:nvSpPr>
              <p:spPr>
                <a:xfrm>
                  <a:off x="749399" y="4012602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+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B72C3F85-0DAC-EB36-2DCA-ED07E5FB71E7}"/>
                    </a:ext>
                  </a:extLst>
                </p:cNvPr>
                <p:cNvSpPr/>
                <p:nvPr/>
              </p:nvSpPr>
              <p:spPr>
                <a:xfrm>
                  <a:off x="1716103" y="3964946"/>
                  <a:ext cx="523219" cy="523219"/>
                </a:xfrm>
                <a:prstGeom prst="ellipse">
                  <a:avLst/>
                </a:prstGeom>
                <a:solidFill>
                  <a:srgbClr val="BB6B68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-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6B309B99-9292-5A36-587B-007DA5369C7C}"/>
                    </a:ext>
                  </a:extLst>
                </p:cNvPr>
                <p:cNvSpPr/>
                <p:nvPr/>
              </p:nvSpPr>
              <p:spPr>
                <a:xfrm>
                  <a:off x="1755536" y="1498273"/>
                  <a:ext cx="523219" cy="523219"/>
                </a:xfrm>
                <a:prstGeom prst="ellipse">
                  <a:avLst/>
                </a:prstGeom>
                <a:solidFill>
                  <a:srgbClr val="BB6B68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-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79A2C907-F92A-3D77-1EA1-E817019505FF}"/>
                    </a:ext>
                  </a:extLst>
                </p:cNvPr>
                <p:cNvSpPr/>
                <p:nvPr/>
              </p:nvSpPr>
              <p:spPr>
                <a:xfrm>
                  <a:off x="3248499" y="1701904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381EE54C-49BF-C61C-2E81-6288E141FFD0}"/>
                    </a:ext>
                  </a:extLst>
                </p:cNvPr>
                <p:cNvSpPr/>
                <p:nvPr/>
              </p:nvSpPr>
              <p:spPr>
                <a:xfrm>
                  <a:off x="2932787" y="4060870"/>
                  <a:ext cx="523219" cy="523219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50076B74-DF81-CDC3-58E8-7DA68949D734}"/>
                    </a:ext>
                  </a:extLst>
                </p:cNvPr>
                <p:cNvSpPr/>
                <p:nvPr/>
              </p:nvSpPr>
              <p:spPr>
                <a:xfrm>
                  <a:off x="3510108" y="2852649"/>
                  <a:ext cx="523219" cy="52321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+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直线连接符 16">
                  <a:extLst>
                    <a:ext uri="{FF2B5EF4-FFF2-40B4-BE49-F238E27FC236}">
                      <a16:creationId xmlns:a16="http://schemas.microsoft.com/office/drawing/2014/main" id="{492DFA87-F5CF-19D7-15AC-A087ECCEEE61}"/>
                    </a:ext>
                  </a:extLst>
                </p:cNvPr>
                <p:cNvCxnSpPr>
                  <a:cxnSpLocks/>
                  <a:stCxn id="30" idx="4"/>
                  <a:endCxn id="38" idx="0"/>
                </p:cNvCxnSpPr>
                <p:nvPr/>
              </p:nvCxnSpPr>
              <p:spPr>
                <a:xfrm flipH="1">
                  <a:off x="1936500" y="2021492"/>
                  <a:ext cx="80646" cy="68074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线连接符 17">
                  <a:extLst>
                    <a:ext uri="{FF2B5EF4-FFF2-40B4-BE49-F238E27FC236}">
                      <a16:creationId xmlns:a16="http://schemas.microsoft.com/office/drawing/2014/main" id="{E4ABE9A9-EE4C-053C-E1C9-9B18BFA33F7B}"/>
                    </a:ext>
                  </a:extLst>
                </p:cNvPr>
                <p:cNvCxnSpPr>
                  <a:cxnSpLocks/>
                  <a:stCxn id="36" idx="6"/>
                  <a:endCxn id="38" idx="2"/>
                </p:cNvCxnSpPr>
                <p:nvPr/>
              </p:nvCxnSpPr>
              <p:spPr>
                <a:xfrm>
                  <a:off x="1050443" y="2811447"/>
                  <a:ext cx="624447" cy="1524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线连接符 18">
                  <a:extLst>
                    <a:ext uri="{FF2B5EF4-FFF2-40B4-BE49-F238E27FC236}">
                      <a16:creationId xmlns:a16="http://schemas.microsoft.com/office/drawing/2014/main" id="{42F47379-67B1-005B-82FD-7AFA43423744}"/>
                    </a:ext>
                  </a:extLst>
                </p:cNvPr>
                <p:cNvCxnSpPr>
                  <a:cxnSpLocks/>
                  <a:stCxn id="38" idx="6"/>
                  <a:endCxn id="24" idx="2"/>
                </p:cNvCxnSpPr>
                <p:nvPr/>
              </p:nvCxnSpPr>
              <p:spPr>
                <a:xfrm>
                  <a:off x="2198109" y="2963847"/>
                  <a:ext cx="1311999" cy="150412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线连接符 19">
                  <a:extLst>
                    <a:ext uri="{FF2B5EF4-FFF2-40B4-BE49-F238E27FC236}">
                      <a16:creationId xmlns:a16="http://schemas.microsoft.com/office/drawing/2014/main" id="{35AACC19-7BB0-AA59-79F7-E130340A9757}"/>
                    </a:ext>
                  </a:extLst>
                </p:cNvPr>
                <p:cNvCxnSpPr>
                  <a:endCxn id="34" idx="7"/>
                </p:cNvCxnSpPr>
                <p:nvPr/>
              </p:nvCxnSpPr>
              <p:spPr>
                <a:xfrm flipH="1">
                  <a:off x="1195994" y="3154689"/>
                  <a:ext cx="559542" cy="934537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线连接符 20">
                  <a:extLst>
                    <a:ext uri="{FF2B5EF4-FFF2-40B4-BE49-F238E27FC236}">
                      <a16:creationId xmlns:a16="http://schemas.microsoft.com/office/drawing/2014/main" id="{29AADBB2-F166-A167-64C6-A7E7EA81B7F2}"/>
                    </a:ext>
                  </a:extLst>
                </p:cNvPr>
                <p:cNvCxnSpPr>
                  <a:stCxn id="38" idx="4"/>
                  <a:endCxn id="32" idx="0"/>
                </p:cNvCxnSpPr>
                <p:nvPr/>
              </p:nvCxnSpPr>
              <p:spPr>
                <a:xfrm>
                  <a:off x="1936500" y="3225456"/>
                  <a:ext cx="41213" cy="73949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线连接符 21">
                  <a:extLst>
                    <a:ext uri="{FF2B5EF4-FFF2-40B4-BE49-F238E27FC236}">
                      <a16:creationId xmlns:a16="http://schemas.microsoft.com/office/drawing/2014/main" id="{681146A1-45C7-5274-1837-AECE3ED8345D}"/>
                    </a:ext>
                  </a:extLst>
                </p:cNvPr>
                <p:cNvCxnSpPr>
                  <a:cxnSpLocks/>
                  <a:stCxn id="24" idx="4"/>
                  <a:endCxn id="26" idx="7"/>
                </p:cNvCxnSpPr>
                <p:nvPr/>
              </p:nvCxnSpPr>
              <p:spPr>
                <a:xfrm flipH="1">
                  <a:off x="3379382" y="3375868"/>
                  <a:ext cx="392336" cy="76162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线连接符 22">
                  <a:extLst>
                    <a:ext uri="{FF2B5EF4-FFF2-40B4-BE49-F238E27FC236}">
                      <a16:creationId xmlns:a16="http://schemas.microsoft.com/office/drawing/2014/main" id="{E03F89B1-F1F0-6C34-E31A-E45F64EEB6F8}"/>
                    </a:ext>
                  </a:extLst>
                </p:cNvPr>
                <p:cNvCxnSpPr>
                  <a:cxnSpLocks/>
                  <a:stCxn id="28" idx="4"/>
                  <a:endCxn id="24" idx="0"/>
                </p:cNvCxnSpPr>
                <p:nvPr/>
              </p:nvCxnSpPr>
              <p:spPr>
                <a:xfrm>
                  <a:off x="3510109" y="2225123"/>
                  <a:ext cx="261609" cy="62752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244231FE-917F-E2E2-7CEC-8A2537936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9884" y="5142324"/>
                <a:ext cx="2561677" cy="606713"/>
              </a:xfrm>
              <a:prstGeom prst="rect">
                <a:avLst/>
              </a:prstGeom>
            </p:spPr>
          </p:pic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B278A198-6E9E-CB45-68FA-622B3BDE16CC}"/>
                  </a:ext>
                </a:extLst>
              </p:cNvPr>
              <p:cNvSpPr txBox="1"/>
              <p:nvPr/>
            </p:nvSpPr>
            <p:spPr>
              <a:xfrm>
                <a:off x="2570732" y="4606211"/>
                <a:ext cx="3647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Calibri" panose="020F0502020204030204" pitchFamily="34" charset="0"/>
                  </a:rPr>
                  <a:t>分类任务，根据</a:t>
                </a:r>
                <a:r>
                  <a:rPr kumimoji="1" lang="zh-CN" altLang="en-US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Calibri" panose="020F0502020204030204" pitchFamily="34" charset="0"/>
                  </a:rPr>
                  <a:t>标签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Calibri" panose="020F0502020204030204" pitchFamily="34" charset="0"/>
                  </a:rPr>
                  <a:t>判断同质节点</a:t>
                </a: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E34033B-FB25-F412-F340-1520FD459EF1}"/>
                </a:ext>
              </a:extLst>
            </p:cNvPr>
            <p:cNvSpPr txBox="1"/>
            <p:nvPr/>
          </p:nvSpPr>
          <p:spPr>
            <a:xfrm>
              <a:off x="2787294" y="5755652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Calibri" panose="020F0502020204030204" pitchFamily="34" charset="0"/>
                </a:rPr>
                <a:t>回归任务中没有类别标签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6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26680</TotalTime>
  <Words>3308</Words>
  <Application>Microsoft Macintosh PowerPoint</Application>
  <PresentationFormat>宽屏</PresentationFormat>
  <Paragraphs>404</Paragraphs>
  <Slides>27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-apple-system</vt:lpstr>
      <vt:lpstr>等线</vt:lpstr>
      <vt:lpstr>思源黑体 CN</vt:lpstr>
      <vt:lpstr>Microsoft YaHei</vt:lpstr>
      <vt:lpstr>Microsoft YaHei</vt:lpstr>
      <vt:lpstr>Noto Sans SC</vt:lpstr>
      <vt:lpstr>Arial</vt:lpstr>
      <vt:lpstr>Calibri</vt:lpstr>
      <vt:lpstr>Calibri Light</vt:lpstr>
      <vt:lpstr>Helvetica Neue</vt:lpstr>
      <vt:lpstr>Times New Roman</vt:lpstr>
      <vt:lpstr>Office 主题​​</vt:lpstr>
      <vt:lpstr>PowerPoint 演示文稿</vt:lpstr>
      <vt:lpstr>提纲</vt:lpstr>
      <vt:lpstr>时空图数据</vt:lpstr>
      <vt:lpstr>时空图建模</vt:lpstr>
      <vt:lpstr>图神经网络</vt:lpstr>
      <vt:lpstr>拓扑-任务不一致性</vt:lpstr>
      <vt:lpstr>本质：异质性</vt:lpstr>
      <vt:lpstr>同质性理论</vt:lpstr>
      <vt:lpstr>GNN中的同质性与异质性</vt:lpstr>
      <vt:lpstr>挑战</vt:lpstr>
      <vt:lpstr>提纲</vt:lpstr>
      <vt:lpstr>模型：GReTo</vt:lpstr>
      <vt:lpstr>同质性度量方法以及面向同质性的消息聚合机制</vt:lpstr>
      <vt:lpstr>同质性度量方法以及面向同质性的消息聚合机制</vt:lpstr>
      <vt:lpstr>同质性度量方法以及面向同质性的消息聚合机制</vt:lpstr>
      <vt:lpstr>同质性度量方法以及面向同质性的消息聚合机制</vt:lpstr>
      <vt:lpstr>个性化高阶逐层传播</vt:lpstr>
      <vt:lpstr>时序卷积模块</vt:lpstr>
      <vt:lpstr>提纲</vt:lpstr>
      <vt:lpstr>Datasets</vt:lpstr>
      <vt:lpstr>Performance comparison</vt:lpstr>
      <vt:lpstr>Ablation study</vt:lpstr>
      <vt:lpstr>Generalization on different γ and multi-step prediction</vt:lpstr>
      <vt:lpstr>提纲</vt:lpstr>
      <vt:lpstr>总结</vt:lpstr>
      <vt:lpstr>图结构学习与时空图的异质性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AUC图神经网络</dc:title>
  <dc:subject/>
  <dc:creator>吕丁阳</dc:creator>
  <cp:keywords/>
  <dc:description/>
  <cp:lastModifiedBy>Niall Lv</cp:lastModifiedBy>
  <cp:revision>2299</cp:revision>
  <dcterms:created xsi:type="dcterms:W3CDTF">2021-05-16T02:35:10Z</dcterms:created>
  <dcterms:modified xsi:type="dcterms:W3CDTF">2023-04-20T14:09:17Z</dcterms:modified>
  <cp:category/>
</cp:coreProperties>
</file>